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5" r:id="rId3"/>
    <p:sldId id="298" r:id="rId4"/>
    <p:sldId id="329" r:id="rId5"/>
    <p:sldId id="284" r:id="rId6"/>
    <p:sldId id="330" r:id="rId7"/>
    <p:sldId id="331" r:id="rId8"/>
    <p:sldId id="344" r:id="rId9"/>
    <p:sldId id="297" r:id="rId10"/>
    <p:sldId id="305" r:id="rId11"/>
    <p:sldId id="333" r:id="rId12"/>
    <p:sldId id="334" r:id="rId13"/>
    <p:sldId id="335" r:id="rId14"/>
    <p:sldId id="336" r:id="rId15"/>
    <p:sldId id="337" r:id="rId16"/>
    <p:sldId id="338" r:id="rId17"/>
    <p:sldId id="292" r:id="rId18"/>
    <p:sldId id="296" r:id="rId19"/>
    <p:sldId id="345" r:id="rId20"/>
    <p:sldId id="303" r:id="rId21"/>
    <p:sldId id="341" r:id="rId22"/>
    <p:sldId id="294" r:id="rId23"/>
    <p:sldId id="340" r:id="rId24"/>
    <p:sldId id="343" r:id="rId25"/>
    <p:sldId id="278" r:id="rId26"/>
  </p:sldIdLst>
  <p:sldSz cx="9144000" cy="5143500" type="screen16x9"/>
  <p:notesSz cx="7099300" cy="10234613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150">
          <p15:clr>
            <a:srgbClr val="A4A3A4"/>
          </p15:clr>
        </p15:guide>
        <p15:guide id="3" orient="horz" pos="2952">
          <p15:clr>
            <a:srgbClr val="A4A3A4"/>
          </p15:clr>
        </p15:guide>
        <p15:guide id="4" pos="2848">
          <p15:clr>
            <a:srgbClr val="A4A3A4"/>
          </p15:clr>
        </p15:guide>
        <p15:guide id="5" pos="159">
          <p15:clr>
            <a:srgbClr val="A4A3A4"/>
          </p15:clr>
        </p15:guide>
        <p15:guide id="6" pos="5606">
          <p15:clr>
            <a:srgbClr val="A4A3A4"/>
          </p15:clr>
        </p15:guide>
        <p15:guide id="7" pos="291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02A"/>
    <a:srgbClr val="DC0032"/>
    <a:srgbClr val="A90034"/>
    <a:srgbClr val="A91D37"/>
    <a:srgbClr val="0063B3"/>
    <a:srgbClr val="BDD0EC"/>
    <a:srgbClr val="FFFFFF"/>
    <a:srgbClr val="6C9AD3"/>
    <a:srgbClr val="808285"/>
    <a:srgbClr val="DC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9822" autoAdjust="0"/>
  </p:normalViewPr>
  <p:slideViewPr>
    <p:cSldViewPr snapToObjects="1" showGuides="1">
      <p:cViewPr>
        <p:scale>
          <a:sx n="90" d="100"/>
          <a:sy n="90" d="100"/>
        </p:scale>
        <p:origin x="-750" y="-996"/>
      </p:cViewPr>
      <p:guideLst>
        <p:guide orient="horz" pos="1620"/>
        <p:guide orient="horz" pos="150"/>
        <p:guide orient="horz" pos="2952"/>
        <p:guide pos="2848"/>
        <p:guide pos="159"/>
        <p:guide pos="5606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2868" y="-90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0DB9EB-C533-400E-8D52-32BE13334D83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F4F3AD-B28A-47A6-BB36-8AED2FFA34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658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3FB5FD1-C340-4F82-B802-33262A972C3A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801914-21A5-4B2C-9FDA-0818960F41D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179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61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40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s-ES" smtClean="0"/>
          </a:p>
        </p:txBody>
      </p:sp>
      <p:sp>
        <p:nvSpPr>
          <p:cNvPr id="151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69919" indent="-29612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4491" indent="-23689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58287" indent="-23689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2084" indent="-236898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05880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79676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53473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27269" indent="-2368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9460401-A12F-4BF2-8AEB-2524FFE595EE}" type="slidenum">
              <a:rPr lang="en-GB" altLang="es-ES">
                <a:solidFill>
                  <a:srgbClr val="000000"/>
                </a:solidFill>
                <a:latin typeface="Calibri" pitchFamily="34" charset="0"/>
              </a:rPr>
              <a:pPr/>
              <a:t>19</a:t>
            </a:fld>
            <a:endParaRPr lang="en-GB" altLang="es-E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0" y="0"/>
            <a:ext cx="3024169" cy="388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772" y="1678614"/>
            <a:ext cx="5180400" cy="33855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48" y="3253027"/>
            <a:ext cx="5179767" cy="140179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082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6" y="2047316"/>
            <a:ext cx="5180599" cy="106742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921628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6AC2362C-1CE2-42E7-87A4-35AB3999A6EE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93648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588575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###</a:t>
            </a:r>
            <a:endParaRPr lang="en-GB" dirty="0"/>
          </a:p>
        </p:txBody>
      </p:sp>
      <p:sp>
        <p:nvSpPr>
          <p:cNvPr id="4" name="3 Rectángulo"/>
          <p:cNvSpPr/>
          <p:nvPr userDrawn="1"/>
        </p:nvSpPr>
        <p:spPr>
          <a:xfrm>
            <a:off x="5868144" y="0"/>
            <a:ext cx="3275856" cy="473199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C:\Users\RAQUEL~1\AppData\Local\Temp\notes0EBA3B\AF LOGO SEUR - DPD-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3" y="249492"/>
            <a:ext cx="1646227" cy="12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439078A-044D-43EE-BD0D-D6324317B5F0}" type="datetime1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 smtClean="0"/>
              <a:t>Note text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8D249E-531C-448D-97B7-84919B9EBFFF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971250"/>
            <a:ext cx="2782320" cy="216527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3180201" y="971250"/>
            <a:ext cx="2781967" cy="216527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116886" y="971250"/>
            <a:ext cx="2772749" cy="2165278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8128" y="3136527"/>
            <a:ext cx="2787199" cy="1909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242888" y="3257551"/>
            <a:ext cx="2782320" cy="143827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80201" y="3257551"/>
            <a:ext cx="2781967" cy="143827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116886" y="3257551"/>
            <a:ext cx="2772749" cy="143827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79" name="Straight Connector 78"/>
          <p:cNvCxnSpPr/>
          <p:nvPr userDrawn="1"/>
        </p:nvCxnSpPr>
        <p:spPr>
          <a:xfrm>
            <a:off x="3173091" y="3136527"/>
            <a:ext cx="2787199" cy="1909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6116885" y="3136527"/>
            <a:ext cx="2787199" cy="1909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242888" y="168021"/>
            <a:ext cx="8656637" cy="315497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9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2888" y="971249"/>
            <a:ext cx="8656637" cy="3708353"/>
          </a:xfrm>
        </p:spPr>
        <p:txBody>
          <a:bodyPr>
            <a:noAutofit/>
          </a:bodyPr>
          <a:lstStyle/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73" y="160972"/>
            <a:ext cx="8656152" cy="58357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000590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rgbClr val="414042"/>
                </a:solidFill>
              </a:defRPr>
            </a:lvl1pPr>
          </a:lstStyle>
          <a:p>
            <a:fld id="{6A371EDC-15EB-4D79-B627-43B3DB27222C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2612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7539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7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ark Gray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2888" y="971249"/>
            <a:ext cx="8656637" cy="37083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73" y="160972"/>
            <a:ext cx="8656152" cy="58357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000590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570352DF-6C18-4D90-BD19-60D870C6E023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2612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7539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3" y="195486"/>
            <a:ext cx="1262424" cy="21085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2" y="4730834"/>
            <a:ext cx="884374" cy="2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8" y="160972"/>
            <a:ext cx="8656637" cy="52482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2889" y="685799"/>
            <a:ext cx="8656636" cy="42602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chemeClr val="bg1"/>
                </a:solidFill>
              </a:defRPr>
            </a:lvl1pPr>
            <a:lvl2pPr marL="457200" indent="-457200">
              <a:buFont typeface="+mj-lt"/>
              <a:buAutoNum type="arabicPeriod"/>
              <a:defRPr sz="2000"/>
            </a:lvl2pPr>
            <a:lvl3pPr marL="635000" indent="-457200">
              <a:buFont typeface="+mj-lt"/>
              <a:buAutoNum type="arabicPeriod"/>
              <a:defRPr sz="2000"/>
            </a:lvl3pPr>
            <a:lvl4pPr marL="901700" indent="-457200">
              <a:buFont typeface="+mj-lt"/>
              <a:buAutoNum type="arabicPeriod"/>
              <a:defRPr sz="2000"/>
            </a:lvl4pPr>
            <a:lvl5pPr marL="11811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195483" y="2109356"/>
            <a:ext cx="4704042" cy="2598867"/>
          </a:xfrm>
        </p:spPr>
        <p:txBody>
          <a:bodyPr anchor="t" anchorCtr="0">
            <a:noAutofit/>
          </a:bodyPr>
          <a:lstStyle>
            <a:lvl1pPr algn="r">
              <a:lnSpc>
                <a:spcPts val="26000"/>
              </a:lnSpc>
              <a:spcBef>
                <a:spcPts val="0"/>
              </a:spcBef>
              <a:defRPr sz="20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000590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fld id="{547FA4F9-CCEC-4201-B2E6-3642B62FEF8F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372612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67539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###</a:t>
            </a:r>
            <a:endParaRPr lang="en-GB" dirty="0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3" y="195486"/>
            <a:ext cx="1262424" cy="21085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2" y="4730834"/>
            <a:ext cx="884374" cy="2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4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rgbClr val="006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195483" y="2109356"/>
            <a:ext cx="4704042" cy="2598867"/>
          </a:xfrm>
        </p:spPr>
        <p:txBody>
          <a:bodyPr anchor="t" anchorCtr="0">
            <a:noAutofit/>
          </a:bodyPr>
          <a:lstStyle>
            <a:lvl1pPr algn="r">
              <a:lnSpc>
                <a:spcPts val="26000"/>
              </a:lnSpc>
              <a:spcBef>
                <a:spcPts val="0"/>
              </a:spcBef>
              <a:defRPr sz="20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000590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fld id="{5FB08AB7-2A93-4E31-907C-FAE8E12438BC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372612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67539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###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2888" y="160972"/>
            <a:ext cx="8656637" cy="52482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2889" y="685799"/>
            <a:ext cx="8656636" cy="42602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chemeClr val="bg1"/>
                </a:solidFill>
              </a:defRPr>
            </a:lvl1pPr>
            <a:lvl2pPr marL="457200" indent="-457200">
              <a:buFont typeface="+mj-lt"/>
              <a:buAutoNum type="arabicPeriod"/>
              <a:defRPr sz="2000"/>
            </a:lvl2pPr>
            <a:lvl3pPr marL="635000" indent="-457200">
              <a:buFont typeface="+mj-lt"/>
              <a:buAutoNum type="arabicPeriod"/>
              <a:defRPr sz="2000"/>
            </a:lvl3pPr>
            <a:lvl4pPr marL="901700" indent="-457200">
              <a:buFont typeface="+mj-lt"/>
              <a:buAutoNum type="arabicPeriod"/>
              <a:defRPr sz="2000"/>
            </a:lvl4pPr>
            <a:lvl5pPr marL="11811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3" y="195486"/>
            <a:ext cx="1262424" cy="21085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2" y="4730834"/>
            <a:ext cx="884374" cy="2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rgbClr val="6C9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195483" y="2109356"/>
            <a:ext cx="4704042" cy="2598867"/>
          </a:xfrm>
        </p:spPr>
        <p:txBody>
          <a:bodyPr anchor="t" anchorCtr="0">
            <a:noAutofit/>
          </a:bodyPr>
          <a:lstStyle>
            <a:lvl1pPr algn="r">
              <a:lnSpc>
                <a:spcPts val="26000"/>
              </a:lnSpc>
              <a:spcBef>
                <a:spcPts val="0"/>
              </a:spcBef>
              <a:defRPr sz="20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000590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fld id="{D6A65ED9-B4B4-4B9E-B3F0-83E00243E714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372612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67539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GB" smtClean="0"/>
              <a:t>###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2888" y="160972"/>
            <a:ext cx="8656637" cy="52482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2889" y="685799"/>
            <a:ext cx="8656636" cy="42602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chemeClr val="bg1"/>
                </a:solidFill>
              </a:defRPr>
            </a:lvl1pPr>
            <a:lvl2pPr marL="457200" indent="-457200">
              <a:buFont typeface="+mj-lt"/>
              <a:buAutoNum type="arabicPeriod"/>
              <a:defRPr sz="2000"/>
            </a:lvl2pPr>
            <a:lvl3pPr marL="635000" indent="-457200">
              <a:buFont typeface="+mj-lt"/>
              <a:buAutoNum type="arabicPeriod"/>
              <a:defRPr sz="2000"/>
            </a:lvl3pPr>
            <a:lvl4pPr marL="901700" indent="-457200">
              <a:buFont typeface="+mj-lt"/>
              <a:buAutoNum type="arabicPeriod"/>
              <a:defRPr sz="2000"/>
            </a:lvl4pPr>
            <a:lvl5pPr marL="11811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3" y="195486"/>
            <a:ext cx="1262424" cy="21085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2" y="4730834"/>
            <a:ext cx="884374" cy="2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8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BDD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195483" y="2109356"/>
            <a:ext cx="4704042" cy="2598867"/>
          </a:xfrm>
        </p:spPr>
        <p:txBody>
          <a:bodyPr anchor="t" anchorCtr="0">
            <a:noAutofit/>
          </a:bodyPr>
          <a:lstStyle>
            <a:lvl1pPr algn="r">
              <a:lnSpc>
                <a:spcPts val="26000"/>
              </a:lnSpc>
              <a:spcBef>
                <a:spcPts val="0"/>
              </a:spcBef>
              <a:defRPr sz="20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000590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fld id="{7CA49F76-4819-42C0-812D-1A8AE4464B1B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372612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67539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###</a:t>
            </a:r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42888" y="160972"/>
            <a:ext cx="8656637" cy="52482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2889" y="685799"/>
            <a:ext cx="8656636" cy="42602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chemeClr val="accent3"/>
                </a:solidFill>
              </a:defRPr>
            </a:lvl1pPr>
            <a:lvl2pPr marL="457200" indent="-457200">
              <a:buFont typeface="+mj-lt"/>
              <a:buAutoNum type="arabicPeriod"/>
              <a:defRPr sz="2000"/>
            </a:lvl2pPr>
            <a:lvl3pPr marL="635000" indent="-457200">
              <a:buFont typeface="+mj-lt"/>
              <a:buAutoNum type="arabicPeriod"/>
              <a:defRPr sz="2000"/>
            </a:lvl3pPr>
            <a:lvl4pPr marL="901700" indent="-457200">
              <a:buFont typeface="+mj-lt"/>
              <a:buAutoNum type="arabicPeriod"/>
              <a:defRPr sz="2000"/>
            </a:lvl4pPr>
            <a:lvl5pPr marL="11811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3" y="195486"/>
            <a:ext cx="1262424" cy="21085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2" y="4730834"/>
            <a:ext cx="884374" cy="2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195483" y="2109356"/>
            <a:ext cx="4704042" cy="2598867"/>
          </a:xfrm>
        </p:spPr>
        <p:txBody>
          <a:bodyPr anchor="t" anchorCtr="0">
            <a:noAutofit/>
          </a:bodyPr>
          <a:lstStyle>
            <a:lvl1pPr algn="r">
              <a:lnSpc>
                <a:spcPts val="26000"/>
              </a:lnSpc>
              <a:spcBef>
                <a:spcPts val="0"/>
              </a:spcBef>
              <a:defRPr sz="20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000590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accent5"/>
                </a:solidFill>
              </a:defRPr>
            </a:lvl1pPr>
          </a:lstStyle>
          <a:p>
            <a:fld id="{B06BCC82-F89C-4582-B285-7D7FF24C3243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372612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67539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accent5"/>
                </a:solidFill>
              </a:defRPr>
            </a:lvl1pPr>
          </a:lstStyle>
          <a:p>
            <a:r>
              <a:rPr lang="en-GB" smtClean="0"/>
              <a:t>###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42888" y="160972"/>
            <a:ext cx="8656637" cy="52482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2889" y="685799"/>
            <a:ext cx="8656636" cy="42602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chemeClr val="accent3"/>
                </a:solidFill>
              </a:defRPr>
            </a:lvl1pPr>
            <a:lvl2pPr marL="457200" indent="-457200">
              <a:buFont typeface="+mj-lt"/>
              <a:buAutoNum type="arabicPeriod"/>
              <a:defRPr sz="2000"/>
            </a:lvl2pPr>
            <a:lvl3pPr marL="635000" indent="-457200">
              <a:buFont typeface="+mj-lt"/>
              <a:buAutoNum type="arabicPeriod"/>
              <a:defRPr sz="2000"/>
            </a:lvl3pPr>
            <a:lvl4pPr marL="901700" indent="-457200">
              <a:buFont typeface="+mj-lt"/>
              <a:buAutoNum type="arabicPeriod"/>
              <a:defRPr sz="2000"/>
            </a:lvl4pPr>
            <a:lvl5pPr marL="11811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3" y="195486"/>
            <a:ext cx="1262424" cy="21085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2" y="4730834"/>
            <a:ext cx="884374" cy="2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5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195483" y="2109356"/>
            <a:ext cx="4704042" cy="2598867"/>
          </a:xfrm>
        </p:spPr>
        <p:txBody>
          <a:bodyPr anchor="t" anchorCtr="0">
            <a:noAutofit/>
          </a:bodyPr>
          <a:lstStyle>
            <a:lvl1pPr algn="r">
              <a:lnSpc>
                <a:spcPts val="26000"/>
              </a:lnSpc>
              <a:spcBef>
                <a:spcPts val="0"/>
              </a:spcBef>
              <a:defRPr sz="20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000590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F32BEDB7-67BF-4D95-AB03-68F4F02CE192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372612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67539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###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42888" y="160972"/>
            <a:ext cx="8656637" cy="52482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2889" y="685799"/>
            <a:ext cx="8656636" cy="42602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chemeClr val="accent3"/>
                </a:solidFill>
              </a:defRPr>
            </a:lvl1pPr>
            <a:lvl2pPr marL="457200" indent="-457200">
              <a:buFont typeface="+mj-lt"/>
              <a:buAutoNum type="arabicPeriod"/>
              <a:defRPr sz="2000"/>
            </a:lvl2pPr>
            <a:lvl3pPr marL="635000" indent="-457200">
              <a:buFont typeface="+mj-lt"/>
              <a:buAutoNum type="arabicPeriod"/>
              <a:defRPr sz="2000"/>
            </a:lvl3pPr>
            <a:lvl4pPr marL="901700" indent="-457200">
              <a:buFont typeface="+mj-lt"/>
              <a:buAutoNum type="arabicPeriod"/>
              <a:defRPr sz="2000"/>
            </a:lvl4pPr>
            <a:lvl5pPr marL="11811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" name="1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8362"/>
            <a:ext cx="1514802" cy="215155"/>
          </a:xfrm>
          <a:prstGeom prst="rect">
            <a:avLst/>
          </a:prstGeom>
        </p:spPr>
      </p:pic>
      <p:grpSp>
        <p:nvGrpSpPr>
          <p:cNvPr id="12" name="Group 14"/>
          <p:cNvGrpSpPr/>
          <p:nvPr userDrawn="1"/>
        </p:nvGrpSpPr>
        <p:grpSpPr bwMode="black">
          <a:xfrm>
            <a:off x="243373" y="4789634"/>
            <a:ext cx="864159" cy="206669"/>
            <a:chOff x="-9040423" y="-4000600"/>
            <a:chExt cx="51236173" cy="12753975"/>
          </a:xfrm>
        </p:grpSpPr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21777325" y="1784350"/>
              <a:ext cx="20418425" cy="6419850"/>
            </a:xfrm>
            <a:custGeom>
              <a:avLst/>
              <a:gdLst>
                <a:gd name="T0" fmla="*/ 0 w 5445"/>
                <a:gd name="T1" fmla="*/ 607 h 1712"/>
                <a:gd name="T2" fmla="*/ 642 w 5445"/>
                <a:gd name="T3" fmla="*/ 1219 h 1712"/>
                <a:gd name="T4" fmla="*/ 921 w 5445"/>
                <a:gd name="T5" fmla="*/ 1162 h 1712"/>
                <a:gd name="T6" fmla="*/ 921 w 5445"/>
                <a:gd name="T7" fmla="*/ 1205 h 1712"/>
                <a:gd name="T8" fmla="*/ 498 w 5445"/>
                <a:gd name="T9" fmla="*/ 1630 h 1712"/>
                <a:gd name="T10" fmla="*/ 154 w 5445"/>
                <a:gd name="T11" fmla="*/ 1546 h 1712"/>
                <a:gd name="T12" fmla="*/ 154 w 5445"/>
                <a:gd name="T13" fmla="*/ 1638 h 1712"/>
                <a:gd name="T14" fmla="*/ 498 w 5445"/>
                <a:gd name="T15" fmla="*/ 1712 h 1712"/>
                <a:gd name="T16" fmla="*/ 1010 w 5445"/>
                <a:gd name="T17" fmla="*/ 1219 h 1712"/>
                <a:gd name="T18" fmla="*/ 1010 w 5445"/>
                <a:gd name="T19" fmla="*/ 68 h 1712"/>
                <a:gd name="T20" fmla="*/ 674 w 5445"/>
                <a:gd name="T21" fmla="*/ 0 h 1712"/>
                <a:gd name="T22" fmla="*/ 0 w 5445"/>
                <a:gd name="T23" fmla="*/ 607 h 1712"/>
                <a:gd name="T24" fmla="*/ 921 w 5445"/>
                <a:gd name="T25" fmla="*/ 1089 h 1712"/>
                <a:gd name="T26" fmla="*/ 642 w 5445"/>
                <a:gd name="T27" fmla="*/ 1140 h 1712"/>
                <a:gd name="T28" fmla="*/ 92 w 5445"/>
                <a:gd name="T29" fmla="*/ 607 h 1712"/>
                <a:gd name="T30" fmla="*/ 674 w 5445"/>
                <a:gd name="T31" fmla="*/ 79 h 1712"/>
                <a:gd name="T32" fmla="*/ 921 w 5445"/>
                <a:gd name="T33" fmla="*/ 117 h 1712"/>
                <a:gd name="T34" fmla="*/ 921 w 5445"/>
                <a:gd name="T35" fmla="*/ 1089 h 1712"/>
                <a:gd name="T36" fmla="*/ 2545 w 5445"/>
                <a:gd name="T37" fmla="*/ 0 h 1712"/>
                <a:gd name="T38" fmla="*/ 1971 w 5445"/>
                <a:gd name="T39" fmla="*/ 612 h 1712"/>
                <a:gd name="T40" fmla="*/ 2545 w 5445"/>
                <a:gd name="T41" fmla="*/ 1224 h 1712"/>
                <a:gd name="T42" fmla="*/ 3119 w 5445"/>
                <a:gd name="T43" fmla="*/ 612 h 1712"/>
                <a:gd name="T44" fmla="*/ 2545 w 5445"/>
                <a:gd name="T45" fmla="*/ 0 h 1712"/>
                <a:gd name="T46" fmla="*/ 2545 w 5445"/>
                <a:gd name="T47" fmla="*/ 1146 h 1712"/>
                <a:gd name="T48" fmla="*/ 2063 w 5445"/>
                <a:gd name="T49" fmla="*/ 612 h 1712"/>
                <a:gd name="T50" fmla="*/ 2545 w 5445"/>
                <a:gd name="T51" fmla="*/ 79 h 1712"/>
                <a:gd name="T52" fmla="*/ 3027 w 5445"/>
                <a:gd name="T53" fmla="*/ 612 h 1712"/>
                <a:gd name="T54" fmla="*/ 2545 w 5445"/>
                <a:gd name="T55" fmla="*/ 1146 h 1712"/>
                <a:gd name="T56" fmla="*/ 4083 w 5445"/>
                <a:gd name="T57" fmla="*/ 22 h 1712"/>
                <a:gd name="T58" fmla="*/ 4172 w 5445"/>
                <a:gd name="T59" fmla="*/ 22 h 1712"/>
                <a:gd name="T60" fmla="*/ 4172 w 5445"/>
                <a:gd name="T61" fmla="*/ 1181 h 1712"/>
                <a:gd name="T62" fmla="*/ 3807 w 5445"/>
                <a:gd name="T63" fmla="*/ 1224 h 1712"/>
                <a:gd name="T64" fmla="*/ 3276 w 5445"/>
                <a:gd name="T65" fmla="*/ 832 h 1712"/>
                <a:gd name="T66" fmla="*/ 3276 w 5445"/>
                <a:gd name="T67" fmla="*/ 22 h 1712"/>
                <a:gd name="T68" fmla="*/ 3365 w 5445"/>
                <a:gd name="T69" fmla="*/ 22 h 1712"/>
                <a:gd name="T70" fmla="*/ 3365 w 5445"/>
                <a:gd name="T71" fmla="*/ 826 h 1712"/>
                <a:gd name="T72" fmla="*/ 3807 w 5445"/>
                <a:gd name="T73" fmla="*/ 1143 h 1712"/>
                <a:gd name="T74" fmla="*/ 4083 w 5445"/>
                <a:gd name="T75" fmla="*/ 1116 h 1712"/>
                <a:gd name="T76" fmla="*/ 4083 w 5445"/>
                <a:gd name="T77" fmla="*/ 22 h 1712"/>
                <a:gd name="T78" fmla="*/ 4530 w 5445"/>
                <a:gd name="T79" fmla="*/ 1690 h 1712"/>
                <a:gd name="T80" fmla="*/ 4440 w 5445"/>
                <a:gd name="T81" fmla="*/ 1690 h 1712"/>
                <a:gd name="T82" fmla="*/ 4440 w 5445"/>
                <a:gd name="T83" fmla="*/ 68 h 1712"/>
                <a:gd name="T84" fmla="*/ 4801 w 5445"/>
                <a:gd name="T85" fmla="*/ 0 h 1712"/>
                <a:gd name="T86" fmla="*/ 5445 w 5445"/>
                <a:gd name="T87" fmla="*/ 607 h 1712"/>
                <a:gd name="T88" fmla="*/ 4828 w 5445"/>
                <a:gd name="T89" fmla="*/ 1224 h 1712"/>
                <a:gd name="T90" fmla="*/ 4709 w 5445"/>
                <a:gd name="T91" fmla="*/ 1216 h 1712"/>
                <a:gd name="T92" fmla="*/ 4709 w 5445"/>
                <a:gd name="T93" fmla="*/ 1137 h 1712"/>
                <a:gd name="T94" fmla="*/ 4828 w 5445"/>
                <a:gd name="T95" fmla="*/ 1146 h 1712"/>
                <a:gd name="T96" fmla="*/ 5353 w 5445"/>
                <a:gd name="T97" fmla="*/ 607 h 1712"/>
                <a:gd name="T98" fmla="*/ 4801 w 5445"/>
                <a:gd name="T99" fmla="*/ 79 h 1712"/>
                <a:gd name="T100" fmla="*/ 4530 w 5445"/>
                <a:gd name="T101" fmla="*/ 119 h 1712"/>
                <a:gd name="T102" fmla="*/ 4530 w 5445"/>
                <a:gd name="T103" fmla="*/ 1690 h 1712"/>
                <a:gd name="T104" fmla="*/ 1972 w 5445"/>
                <a:gd name="T105" fmla="*/ 115 h 1712"/>
                <a:gd name="T106" fmla="*/ 1801 w 5445"/>
                <a:gd name="T107" fmla="*/ 103 h 1712"/>
                <a:gd name="T108" fmla="*/ 1360 w 5445"/>
                <a:gd name="T109" fmla="*/ 420 h 1712"/>
                <a:gd name="T110" fmla="*/ 1360 w 5445"/>
                <a:gd name="T111" fmla="*/ 1224 h 1712"/>
                <a:gd name="T112" fmla="*/ 1270 w 5445"/>
                <a:gd name="T113" fmla="*/ 1224 h 1712"/>
                <a:gd name="T114" fmla="*/ 1270 w 5445"/>
                <a:gd name="T115" fmla="*/ 414 h 1712"/>
                <a:gd name="T116" fmla="*/ 1801 w 5445"/>
                <a:gd name="T117" fmla="*/ 22 h 1712"/>
                <a:gd name="T118" fmla="*/ 1972 w 5445"/>
                <a:gd name="T119" fmla="*/ 33 h 1712"/>
                <a:gd name="T120" fmla="*/ 1972 w 5445"/>
                <a:gd name="T121" fmla="*/ 115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45" h="1712">
                  <a:moveTo>
                    <a:pt x="0" y="607"/>
                  </a:moveTo>
                  <a:cubicBezTo>
                    <a:pt x="0" y="1016"/>
                    <a:pt x="268" y="1219"/>
                    <a:pt x="642" y="1219"/>
                  </a:cubicBezTo>
                  <a:cubicBezTo>
                    <a:pt x="747" y="1219"/>
                    <a:pt x="864" y="1197"/>
                    <a:pt x="921" y="1162"/>
                  </a:cubicBezTo>
                  <a:cubicBezTo>
                    <a:pt x="921" y="1205"/>
                    <a:pt x="921" y="1205"/>
                    <a:pt x="921" y="1205"/>
                  </a:cubicBezTo>
                  <a:cubicBezTo>
                    <a:pt x="921" y="1525"/>
                    <a:pt x="723" y="1630"/>
                    <a:pt x="498" y="1630"/>
                  </a:cubicBezTo>
                  <a:cubicBezTo>
                    <a:pt x="366" y="1630"/>
                    <a:pt x="255" y="1603"/>
                    <a:pt x="154" y="1546"/>
                  </a:cubicBezTo>
                  <a:cubicBezTo>
                    <a:pt x="154" y="1638"/>
                    <a:pt x="154" y="1638"/>
                    <a:pt x="154" y="1638"/>
                  </a:cubicBezTo>
                  <a:cubicBezTo>
                    <a:pt x="225" y="1682"/>
                    <a:pt x="357" y="1712"/>
                    <a:pt x="498" y="1712"/>
                  </a:cubicBezTo>
                  <a:cubicBezTo>
                    <a:pt x="769" y="1712"/>
                    <a:pt x="1010" y="1565"/>
                    <a:pt x="1010" y="1219"/>
                  </a:cubicBezTo>
                  <a:cubicBezTo>
                    <a:pt x="1010" y="68"/>
                    <a:pt x="1010" y="68"/>
                    <a:pt x="1010" y="68"/>
                  </a:cubicBezTo>
                  <a:cubicBezTo>
                    <a:pt x="926" y="27"/>
                    <a:pt x="783" y="0"/>
                    <a:pt x="674" y="0"/>
                  </a:cubicBezTo>
                  <a:cubicBezTo>
                    <a:pt x="276" y="0"/>
                    <a:pt x="0" y="228"/>
                    <a:pt x="0" y="607"/>
                  </a:cubicBezTo>
                  <a:close/>
                  <a:moveTo>
                    <a:pt x="921" y="1089"/>
                  </a:moveTo>
                  <a:cubicBezTo>
                    <a:pt x="829" y="1127"/>
                    <a:pt x="747" y="1140"/>
                    <a:pt x="642" y="1140"/>
                  </a:cubicBezTo>
                  <a:cubicBezTo>
                    <a:pt x="287" y="1140"/>
                    <a:pt x="92" y="932"/>
                    <a:pt x="92" y="607"/>
                  </a:cubicBezTo>
                  <a:cubicBezTo>
                    <a:pt x="92" y="293"/>
                    <a:pt x="306" y="79"/>
                    <a:pt x="674" y="79"/>
                  </a:cubicBezTo>
                  <a:cubicBezTo>
                    <a:pt x="766" y="79"/>
                    <a:pt x="845" y="92"/>
                    <a:pt x="921" y="117"/>
                  </a:cubicBezTo>
                  <a:lnTo>
                    <a:pt x="921" y="1089"/>
                  </a:lnTo>
                  <a:close/>
                  <a:moveTo>
                    <a:pt x="2545" y="0"/>
                  </a:moveTo>
                  <a:cubicBezTo>
                    <a:pt x="2209" y="0"/>
                    <a:pt x="1971" y="249"/>
                    <a:pt x="1971" y="612"/>
                  </a:cubicBezTo>
                  <a:cubicBezTo>
                    <a:pt x="1971" y="975"/>
                    <a:pt x="2209" y="1224"/>
                    <a:pt x="2545" y="1224"/>
                  </a:cubicBezTo>
                  <a:cubicBezTo>
                    <a:pt x="2881" y="1224"/>
                    <a:pt x="3119" y="975"/>
                    <a:pt x="3119" y="612"/>
                  </a:cubicBezTo>
                  <a:cubicBezTo>
                    <a:pt x="3119" y="249"/>
                    <a:pt x="2881" y="0"/>
                    <a:pt x="2545" y="0"/>
                  </a:cubicBezTo>
                  <a:close/>
                  <a:moveTo>
                    <a:pt x="2545" y="1146"/>
                  </a:moveTo>
                  <a:cubicBezTo>
                    <a:pt x="2260" y="1146"/>
                    <a:pt x="2063" y="932"/>
                    <a:pt x="2063" y="612"/>
                  </a:cubicBezTo>
                  <a:cubicBezTo>
                    <a:pt x="2063" y="293"/>
                    <a:pt x="2260" y="79"/>
                    <a:pt x="2545" y="79"/>
                  </a:cubicBezTo>
                  <a:cubicBezTo>
                    <a:pt x="2829" y="79"/>
                    <a:pt x="3027" y="293"/>
                    <a:pt x="3027" y="612"/>
                  </a:cubicBezTo>
                  <a:cubicBezTo>
                    <a:pt x="3027" y="932"/>
                    <a:pt x="2829" y="1146"/>
                    <a:pt x="2545" y="1146"/>
                  </a:cubicBezTo>
                  <a:close/>
                  <a:moveTo>
                    <a:pt x="4083" y="22"/>
                  </a:moveTo>
                  <a:cubicBezTo>
                    <a:pt x="4172" y="22"/>
                    <a:pt x="4172" y="22"/>
                    <a:pt x="4172" y="22"/>
                  </a:cubicBezTo>
                  <a:cubicBezTo>
                    <a:pt x="4172" y="1181"/>
                    <a:pt x="4172" y="1181"/>
                    <a:pt x="4172" y="1181"/>
                  </a:cubicBezTo>
                  <a:cubicBezTo>
                    <a:pt x="4042" y="1208"/>
                    <a:pt x="3920" y="1224"/>
                    <a:pt x="3807" y="1224"/>
                  </a:cubicBezTo>
                  <a:cubicBezTo>
                    <a:pt x="3460" y="1224"/>
                    <a:pt x="3276" y="1105"/>
                    <a:pt x="3276" y="832"/>
                  </a:cubicBezTo>
                  <a:cubicBezTo>
                    <a:pt x="3276" y="22"/>
                    <a:pt x="3276" y="22"/>
                    <a:pt x="3276" y="22"/>
                  </a:cubicBezTo>
                  <a:cubicBezTo>
                    <a:pt x="3365" y="22"/>
                    <a:pt x="3365" y="22"/>
                    <a:pt x="3365" y="22"/>
                  </a:cubicBezTo>
                  <a:cubicBezTo>
                    <a:pt x="3365" y="826"/>
                    <a:pt x="3365" y="826"/>
                    <a:pt x="3365" y="826"/>
                  </a:cubicBezTo>
                  <a:cubicBezTo>
                    <a:pt x="3365" y="1089"/>
                    <a:pt x="3590" y="1143"/>
                    <a:pt x="3807" y="1143"/>
                  </a:cubicBezTo>
                  <a:cubicBezTo>
                    <a:pt x="3891" y="1143"/>
                    <a:pt x="3994" y="1132"/>
                    <a:pt x="4083" y="1116"/>
                  </a:cubicBezTo>
                  <a:lnTo>
                    <a:pt x="4083" y="22"/>
                  </a:lnTo>
                  <a:close/>
                  <a:moveTo>
                    <a:pt x="4530" y="1690"/>
                  </a:moveTo>
                  <a:cubicBezTo>
                    <a:pt x="4440" y="1690"/>
                    <a:pt x="4440" y="1690"/>
                    <a:pt x="4440" y="1690"/>
                  </a:cubicBezTo>
                  <a:cubicBezTo>
                    <a:pt x="4440" y="68"/>
                    <a:pt x="4440" y="68"/>
                    <a:pt x="4440" y="68"/>
                  </a:cubicBezTo>
                  <a:cubicBezTo>
                    <a:pt x="4538" y="30"/>
                    <a:pt x="4668" y="0"/>
                    <a:pt x="4801" y="0"/>
                  </a:cubicBezTo>
                  <a:cubicBezTo>
                    <a:pt x="5193" y="0"/>
                    <a:pt x="5445" y="203"/>
                    <a:pt x="5445" y="607"/>
                  </a:cubicBezTo>
                  <a:cubicBezTo>
                    <a:pt x="5445" y="991"/>
                    <a:pt x="5188" y="1224"/>
                    <a:pt x="4828" y="1224"/>
                  </a:cubicBezTo>
                  <a:cubicBezTo>
                    <a:pt x="4790" y="1224"/>
                    <a:pt x="4749" y="1221"/>
                    <a:pt x="4709" y="1216"/>
                  </a:cubicBezTo>
                  <a:cubicBezTo>
                    <a:pt x="4709" y="1137"/>
                    <a:pt x="4709" y="1137"/>
                    <a:pt x="4709" y="1137"/>
                  </a:cubicBezTo>
                  <a:cubicBezTo>
                    <a:pt x="4746" y="1143"/>
                    <a:pt x="4785" y="1146"/>
                    <a:pt x="4828" y="1146"/>
                  </a:cubicBezTo>
                  <a:cubicBezTo>
                    <a:pt x="5163" y="1146"/>
                    <a:pt x="5353" y="918"/>
                    <a:pt x="5353" y="607"/>
                  </a:cubicBezTo>
                  <a:cubicBezTo>
                    <a:pt x="5353" y="263"/>
                    <a:pt x="5144" y="79"/>
                    <a:pt x="4801" y="79"/>
                  </a:cubicBezTo>
                  <a:cubicBezTo>
                    <a:pt x="4698" y="79"/>
                    <a:pt x="4595" y="95"/>
                    <a:pt x="4530" y="119"/>
                  </a:cubicBezTo>
                  <a:lnTo>
                    <a:pt x="4530" y="1690"/>
                  </a:lnTo>
                  <a:close/>
                  <a:moveTo>
                    <a:pt x="1972" y="115"/>
                  </a:moveTo>
                  <a:cubicBezTo>
                    <a:pt x="1913" y="108"/>
                    <a:pt x="1853" y="103"/>
                    <a:pt x="1801" y="103"/>
                  </a:cubicBezTo>
                  <a:cubicBezTo>
                    <a:pt x="1584" y="103"/>
                    <a:pt x="1360" y="157"/>
                    <a:pt x="1360" y="420"/>
                  </a:cubicBezTo>
                  <a:cubicBezTo>
                    <a:pt x="1360" y="1224"/>
                    <a:pt x="1360" y="1224"/>
                    <a:pt x="1360" y="1224"/>
                  </a:cubicBezTo>
                  <a:cubicBezTo>
                    <a:pt x="1270" y="1224"/>
                    <a:pt x="1270" y="1224"/>
                    <a:pt x="1270" y="1224"/>
                  </a:cubicBezTo>
                  <a:cubicBezTo>
                    <a:pt x="1270" y="414"/>
                    <a:pt x="1270" y="414"/>
                    <a:pt x="1270" y="414"/>
                  </a:cubicBezTo>
                  <a:cubicBezTo>
                    <a:pt x="1270" y="141"/>
                    <a:pt x="1454" y="22"/>
                    <a:pt x="1801" y="22"/>
                  </a:cubicBezTo>
                  <a:cubicBezTo>
                    <a:pt x="1856" y="22"/>
                    <a:pt x="1913" y="26"/>
                    <a:pt x="1972" y="33"/>
                  </a:cubicBezTo>
                  <a:lnTo>
                    <a:pt x="1972" y="1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black">
            <a:xfrm>
              <a:off x="5854700" y="-354013"/>
              <a:ext cx="14771688" cy="8599488"/>
            </a:xfrm>
            <a:custGeom>
              <a:avLst/>
              <a:gdLst>
                <a:gd name="T0" fmla="*/ 1213 w 3939"/>
                <a:gd name="T1" fmla="*/ 1764 h 2293"/>
                <a:gd name="T2" fmla="*/ 709 w 3939"/>
                <a:gd name="T3" fmla="*/ 1822 h 2293"/>
                <a:gd name="T4" fmla="*/ 0 w 3939"/>
                <a:gd name="T5" fmla="*/ 1180 h 2293"/>
                <a:gd name="T6" fmla="*/ 648 w 3939"/>
                <a:gd name="T7" fmla="*/ 532 h 2293"/>
                <a:gd name="T8" fmla="*/ 880 w 3939"/>
                <a:gd name="T9" fmla="*/ 571 h 2293"/>
                <a:gd name="T10" fmla="*/ 880 w 3939"/>
                <a:gd name="T11" fmla="*/ 0 h 2293"/>
                <a:gd name="T12" fmla="*/ 1213 w 3939"/>
                <a:gd name="T13" fmla="*/ 0 h 2293"/>
                <a:gd name="T14" fmla="*/ 1213 w 3939"/>
                <a:gd name="T15" fmla="*/ 1764 h 2293"/>
                <a:gd name="T16" fmla="*/ 880 w 3939"/>
                <a:gd name="T17" fmla="*/ 864 h 2293"/>
                <a:gd name="T18" fmla="*/ 675 w 3939"/>
                <a:gd name="T19" fmla="*/ 825 h 2293"/>
                <a:gd name="T20" fmla="*/ 338 w 3939"/>
                <a:gd name="T21" fmla="*/ 1169 h 2293"/>
                <a:gd name="T22" fmla="*/ 720 w 3939"/>
                <a:gd name="T23" fmla="*/ 1537 h 2293"/>
                <a:gd name="T24" fmla="*/ 880 w 3939"/>
                <a:gd name="T25" fmla="*/ 1523 h 2293"/>
                <a:gd name="T26" fmla="*/ 880 w 3939"/>
                <a:gd name="T27" fmla="*/ 864 h 2293"/>
                <a:gd name="T28" fmla="*/ 3939 w 3939"/>
                <a:gd name="T29" fmla="*/ 1764 h 2293"/>
                <a:gd name="T30" fmla="*/ 3435 w 3939"/>
                <a:gd name="T31" fmla="*/ 1822 h 2293"/>
                <a:gd name="T32" fmla="*/ 2726 w 3939"/>
                <a:gd name="T33" fmla="*/ 1180 h 2293"/>
                <a:gd name="T34" fmla="*/ 3374 w 3939"/>
                <a:gd name="T35" fmla="*/ 532 h 2293"/>
                <a:gd name="T36" fmla="*/ 3606 w 3939"/>
                <a:gd name="T37" fmla="*/ 571 h 2293"/>
                <a:gd name="T38" fmla="*/ 3606 w 3939"/>
                <a:gd name="T39" fmla="*/ 0 h 2293"/>
                <a:gd name="T40" fmla="*/ 3939 w 3939"/>
                <a:gd name="T41" fmla="*/ 0 h 2293"/>
                <a:gd name="T42" fmla="*/ 3939 w 3939"/>
                <a:gd name="T43" fmla="*/ 1764 h 2293"/>
                <a:gd name="T44" fmla="*/ 3606 w 3939"/>
                <a:gd name="T45" fmla="*/ 864 h 2293"/>
                <a:gd name="T46" fmla="*/ 3402 w 3939"/>
                <a:gd name="T47" fmla="*/ 825 h 2293"/>
                <a:gd name="T48" fmla="*/ 3064 w 3939"/>
                <a:gd name="T49" fmla="*/ 1169 h 2293"/>
                <a:gd name="T50" fmla="*/ 3446 w 3939"/>
                <a:gd name="T51" fmla="*/ 1537 h 2293"/>
                <a:gd name="T52" fmla="*/ 3606 w 3939"/>
                <a:gd name="T53" fmla="*/ 1523 h 2293"/>
                <a:gd name="T54" fmla="*/ 3606 w 3939"/>
                <a:gd name="T55" fmla="*/ 864 h 2293"/>
                <a:gd name="T56" fmla="*/ 1735 w 3939"/>
                <a:gd name="T57" fmla="*/ 861 h 2293"/>
                <a:gd name="T58" fmla="*/ 1934 w 3939"/>
                <a:gd name="T59" fmla="*/ 831 h 2293"/>
                <a:gd name="T60" fmla="*/ 2280 w 3939"/>
                <a:gd name="T61" fmla="*/ 1163 h 2293"/>
                <a:gd name="T62" fmla="*/ 1915 w 3939"/>
                <a:gd name="T63" fmla="*/ 1531 h 2293"/>
                <a:gd name="T64" fmla="*/ 1915 w 3939"/>
                <a:gd name="T65" fmla="*/ 1822 h 2293"/>
                <a:gd name="T66" fmla="*/ 1931 w 3939"/>
                <a:gd name="T67" fmla="*/ 1822 h 2293"/>
                <a:gd name="T68" fmla="*/ 2618 w 3939"/>
                <a:gd name="T69" fmla="*/ 1152 h 2293"/>
                <a:gd name="T70" fmla="*/ 1940 w 3939"/>
                <a:gd name="T71" fmla="*/ 532 h 2293"/>
                <a:gd name="T72" fmla="*/ 1400 w 3939"/>
                <a:gd name="T73" fmla="*/ 634 h 2293"/>
                <a:gd name="T74" fmla="*/ 1400 w 3939"/>
                <a:gd name="T75" fmla="*/ 2293 h 2293"/>
                <a:gd name="T76" fmla="*/ 1735 w 3939"/>
                <a:gd name="T77" fmla="*/ 2293 h 2293"/>
                <a:gd name="T78" fmla="*/ 1735 w 3939"/>
                <a:gd name="T79" fmla="*/ 861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39" h="2293">
                  <a:moveTo>
                    <a:pt x="1213" y="1764"/>
                  </a:moveTo>
                  <a:cubicBezTo>
                    <a:pt x="1066" y="1803"/>
                    <a:pt x="875" y="1822"/>
                    <a:pt x="709" y="1822"/>
                  </a:cubicBezTo>
                  <a:cubicBezTo>
                    <a:pt x="282" y="1822"/>
                    <a:pt x="0" y="1595"/>
                    <a:pt x="0" y="1180"/>
                  </a:cubicBezTo>
                  <a:cubicBezTo>
                    <a:pt x="0" y="787"/>
                    <a:pt x="263" y="532"/>
                    <a:pt x="648" y="532"/>
                  </a:cubicBezTo>
                  <a:cubicBezTo>
                    <a:pt x="734" y="532"/>
                    <a:pt x="825" y="543"/>
                    <a:pt x="880" y="571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1213" y="0"/>
                    <a:pt x="1213" y="0"/>
                    <a:pt x="1213" y="0"/>
                  </a:cubicBezTo>
                  <a:lnTo>
                    <a:pt x="1213" y="1764"/>
                  </a:lnTo>
                  <a:close/>
                  <a:moveTo>
                    <a:pt x="880" y="864"/>
                  </a:moveTo>
                  <a:cubicBezTo>
                    <a:pt x="828" y="839"/>
                    <a:pt x="759" y="825"/>
                    <a:pt x="675" y="825"/>
                  </a:cubicBezTo>
                  <a:cubicBezTo>
                    <a:pt x="473" y="825"/>
                    <a:pt x="338" y="950"/>
                    <a:pt x="338" y="1169"/>
                  </a:cubicBezTo>
                  <a:cubicBezTo>
                    <a:pt x="338" y="1404"/>
                    <a:pt x="484" y="1537"/>
                    <a:pt x="720" y="1537"/>
                  </a:cubicBezTo>
                  <a:cubicBezTo>
                    <a:pt x="761" y="1537"/>
                    <a:pt x="825" y="1534"/>
                    <a:pt x="880" y="1523"/>
                  </a:cubicBezTo>
                  <a:lnTo>
                    <a:pt x="880" y="864"/>
                  </a:lnTo>
                  <a:close/>
                  <a:moveTo>
                    <a:pt x="3939" y="1764"/>
                  </a:moveTo>
                  <a:cubicBezTo>
                    <a:pt x="3792" y="1803"/>
                    <a:pt x="3601" y="1822"/>
                    <a:pt x="3435" y="1822"/>
                  </a:cubicBezTo>
                  <a:cubicBezTo>
                    <a:pt x="3008" y="1822"/>
                    <a:pt x="2726" y="1595"/>
                    <a:pt x="2726" y="1180"/>
                  </a:cubicBezTo>
                  <a:cubicBezTo>
                    <a:pt x="2726" y="787"/>
                    <a:pt x="2989" y="532"/>
                    <a:pt x="3374" y="532"/>
                  </a:cubicBezTo>
                  <a:cubicBezTo>
                    <a:pt x="3460" y="532"/>
                    <a:pt x="3551" y="543"/>
                    <a:pt x="3606" y="571"/>
                  </a:cubicBezTo>
                  <a:cubicBezTo>
                    <a:pt x="3606" y="0"/>
                    <a:pt x="3606" y="0"/>
                    <a:pt x="3606" y="0"/>
                  </a:cubicBezTo>
                  <a:cubicBezTo>
                    <a:pt x="3939" y="0"/>
                    <a:pt x="3939" y="0"/>
                    <a:pt x="3939" y="0"/>
                  </a:cubicBezTo>
                  <a:lnTo>
                    <a:pt x="3939" y="1764"/>
                  </a:lnTo>
                  <a:close/>
                  <a:moveTo>
                    <a:pt x="3606" y="864"/>
                  </a:moveTo>
                  <a:cubicBezTo>
                    <a:pt x="3554" y="839"/>
                    <a:pt x="3485" y="825"/>
                    <a:pt x="3402" y="825"/>
                  </a:cubicBezTo>
                  <a:cubicBezTo>
                    <a:pt x="3199" y="825"/>
                    <a:pt x="3064" y="950"/>
                    <a:pt x="3064" y="1169"/>
                  </a:cubicBezTo>
                  <a:cubicBezTo>
                    <a:pt x="3064" y="1404"/>
                    <a:pt x="3211" y="1537"/>
                    <a:pt x="3446" y="1537"/>
                  </a:cubicBezTo>
                  <a:cubicBezTo>
                    <a:pt x="3487" y="1537"/>
                    <a:pt x="3551" y="1534"/>
                    <a:pt x="3606" y="1523"/>
                  </a:cubicBezTo>
                  <a:lnTo>
                    <a:pt x="3606" y="864"/>
                  </a:lnTo>
                  <a:close/>
                  <a:moveTo>
                    <a:pt x="1735" y="861"/>
                  </a:moveTo>
                  <a:cubicBezTo>
                    <a:pt x="1790" y="839"/>
                    <a:pt x="1868" y="831"/>
                    <a:pt x="1934" y="831"/>
                  </a:cubicBezTo>
                  <a:cubicBezTo>
                    <a:pt x="2139" y="831"/>
                    <a:pt x="2280" y="950"/>
                    <a:pt x="2280" y="1163"/>
                  </a:cubicBezTo>
                  <a:cubicBezTo>
                    <a:pt x="2280" y="1414"/>
                    <a:pt x="2124" y="1528"/>
                    <a:pt x="1915" y="1531"/>
                  </a:cubicBezTo>
                  <a:cubicBezTo>
                    <a:pt x="1915" y="1822"/>
                    <a:pt x="1915" y="1822"/>
                    <a:pt x="1915" y="1822"/>
                  </a:cubicBezTo>
                  <a:cubicBezTo>
                    <a:pt x="1920" y="1822"/>
                    <a:pt x="1926" y="1822"/>
                    <a:pt x="1931" y="1822"/>
                  </a:cubicBezTo>
                  <a:cubicBezTo>
                    <a:pt x="2361" y="1822"/>
                    <a:pt x="2618" y="1581"/>
                    <a:pt x="2618" y="1152"/>
                  </a:cubicBezTo>
                  <a:cubicBezTo>
                    <a:pt x="2618" y="762"/>
                    <a:pt x="2344" y="532"/>
                    <a:pt x="1940" y="532"/>
                  </a:cubicBezTo>
                  <a:cubicBezTo>
                    <a:pt x="1735" y="532"/>
                    <a:pt x="1533" y="579"/>
                    <a:pt x="1400" y="634"/>
                  </a:cubicBezTo>
                  <a:cubicBezTo>
                    <a:pt x="1400" y="2293"/>
                    <a:pt x="1400" y="2293"/>
                    <a:pt x="1400" y="2293"/>
                  </a:cubicBezTo>
                  <a:cubicBezTo>
                    <a:pt x="1735" y="2293"/>
                    <a:pt x="1735" y="2293"/>
                    <a:pt x="1735" y="2293"/>
                  </a:cubicBezTo>
                  <a:lnTo>
                    <a:pt x="1735" y="86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black">
            <a:xfrm>
              <a:off x="-9040423" y="-4000600"/>
              <a:ext cx="10945812" cy="12753975"/>
            </a:xfrm>
            <a:custGeom>
              <a:avLst/>
              <a:gdLst>
                <a:gd name="T0" fmla="*/ 2028 w 2919"/>
                <a:gd name="T1" fmla="*/ 1518 h 3401"/>
                <a:gd name="T2" fmla="*/ 1979 w 2919"/>
                <a:gd name="T3" fmla="*/ 1517 h 3401"/>
                <a:gd name="T4" fmla="*/ 1900 w 2919"/>
                <a:gd name="T5" fmla="*/ 1470 h 3401"/>
                <a:gd name="T6" fmla="*/ 1883 w 2919"/>
                <a:gd name="T7" fmla="*/ 1452 h 3401"/>
                <a:gd name="T8" fmla="*/ 1882 w 2919"/>
                <a:gd name="T9" fmla="*/ 1451 h 3401"/>
                <a:gd name="T10" fmla="*/ 1874 w 2919"/>
                <a:gd name="T11" fmla="*/ 1426 h 3401"/>
                <a:gd name="T12" fmla="*/ 1872 w 2919"/>
                <a:gd name="T13" fmla="*/ 1334 h 3401"/>
                <a:gd name="T14" fmla="*/ 1896 w 2919"/>
                <a:gd name="T15" fmla="*/ 1291 h 3401"/>
                <a:gd name="T16" fmla="*/ 2845 w 2919"/>
                <a:gd name="T17" fmla="*/ 738 h 3401"/>
                <a:gd name="T18" fmla="*/ 1513 w 2919"/>
                <a:gd name="T19" fmla="*/ 12 h 3401"/>
                <a:gd name="T20" fmla="*/ 1459 w 2919"/>
                <a:gd name="T21" fmla="*/ 0 h 3401"/>
                <a:gd name="T22" fmla="*/ 1406 w 2919"/>
                <a:gd name="T23" fmla="*/ 12 h 3401"/>
                <a:gd name="T24" fmla="*/ 74 w 2919"/>
                <a:gd name="T25" fmla="*/ 738 h 3401"/>
                <a:gd name="T26" fmla="*/ 1566 w 2919"/>
                <a:gd name="T27" fmla="*/ 1607 h 3401"/>
                <a:gd name="T28" fmla="*/ 1591 w 2919"/>
                <a:gd name="T29" fmla="*/ 1649 h 3401"/>
                <a:gd name="T30" fmla="*/ 1591 w 2919"/>
                <a:gd name="T31" fmla="*/ 2916 h 3401"/>
                <a:gd name="T32" fmla="*/ 1565 w 2919"/>
                <a:gd name="T33" fmla="*/ 2958 h 3401"/>
                <a:gd name="T34" fmla="*/ 1485 w 2919"/>
                <a:gd name="T35" fmla="*/ 3003 h 3401"/>
                <a:gd name="T36" fmla="*/ 1461 w 2919"/>
                <a:gd name="T37" fmla="*/ 3008 h 3401"/>
                <a:gd name="T38" fmla="*/ 1459 w 2919"/>
                <a:gd name="T39" fmla="*/ 3008 h 3401"/>
                <a:gd name="T40" fmla="*/ 1434 w 2919"/>
                <a:gd name="T41" fmla="*/ 3003 h 3401"/>
                <a:gd name="T42" fmla="*/ 1353 w 2919"/>
                <a:gd name="T43" fmla="*/ 2958 h 3401"/>
                <a:gd name="T44" fmla="*/ 1328 w 2919"/>
                <a:gd name="T45" fmla="*/ 2916 h 3401"/>
                <a:gd name="T46" fmla="*/ 1328 w 2919"/>
                <a:gd name="T47" fmla="*/ 1786 h 3401"/>
                <a:gd name="T48" fmla="*/ 1315 w 2919"/>
                <a:gd name="T49" fmla="*/ 1764 h 3401"/>
                <a:gd name="T50" fmla="*/ 0 w 2919"/>
                <a:gd name="T51" fmla="*/ 999 h 3401"/>
                <a:gd name="T52" fmla="*/ 0 w 2919"/>
                <a:gd name="T53" fmla="*/ 2498 h 3401"/>
                <a:gd name="T54" fmla="*/ 52 w 2919"/>
                <a:gd name="T55" fmla="*/ 2590 h 3401"/>
                <a:gd name="T56" fmla="*/ 1407 w 2919"/>
                <a:gd name="T57" fmla="*/ 3389 h 3401"/>
                <a:gd name="T58" fmla="*/ 1459 w 2919"/>
                <a:gd name="T59" fmla="*/ 3401 h 3401"/>
                <a:gd name="T60" fmla="*/ 1512 w 2919"/>
                <a:gd name="T61" fmla="*/ 3389 h 3401"/>
                <a:gd name="T62" fmla="*/ 2867 w 2919"/>
                <a:gd name="T63" fmla="*/ 2590 h 3401"/>
                <a:gd name="T64" fmla="*/ 2919 w 2919"/>
                <a:gd name="T65" fmla="*/ 2498 h 3401"/>
                <a:gd name="T66" fmla="*/ 2919 w 2919"/>
                <a:gd name="T67" fmla="*/ 999 h 3401"/>
                <a:gd name="T68" fmla="*/ 2028 w 2919"/>
                <a:gd name="T69" fmla="*/ 1518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9" h="3401">
                  <a:moveTo>
                    <a:pt x="2028" y="1518"/>
                  </a:moveTo>
                  <a:cubicBezTo>
                    <a:pt x="2014" y="1526"/>
                    <a:pt x="1992" y="1525"/>
                    <a:pt x="1979" y="1517"/>
                  </a:cubicBezTo>
                  <a:cubicBezTo>
                    <a:pt x="1900" y="1470"/>
                    <a:pt x="1900" y="1470"/>
                    <a:pt x="1900" y="1470"/>
                  </a:cubicBezTo>
                  <a:cubicBezTo>
                    <a:pt x="1894" y="1466"/>
                    <a:pt x="1888" y="1460"/>
                    <a:pt x="1883" y="1452"/>
                  </a:cubicBezTo>
                  <a:cubicBezTo>
                    <a:pt x="1883" y="1452"/>
                    <a:pt x="1883" y="1451"/>
                    <a:pt x="1882" y="1451"/>
                  </a:cubicBezTo>
                  <a:cubicBezTo>
                    <a:pt x="1877" y="1442"/>
                    <a:pt x="1875" y="1434"/>
                    <a:pt x="1874" y="1426"/>
                  </a:cubicBezTo>
                  <a:cubicBezTo>
                    <a:pt x="1872" y="1334"/>
                    <a:pt x="1872" y="1334"/>
                    <a:pt x="1872" y="1334"/>
                  </a:cubicBezTo>
                  <a:cubicBezTo>
                    <a:pt x="1872" y="1318"/>
                    <a:pt x="1882" y="1299"/>
                    <a:pt x="1896" y="1291"/>
                  </a:cubicBezTo>
                  <a:cubicBezTo>
                    <a:pt x="2845" y="738"/>
                    <a:pt x="2845" y="738"/>
                    <a:pt x="2845" y="738"/>
                  </a:cubicBezTo>
                  <a:cubicBezTo>
                    <a:pt x="1513" y="12"/>
                    <a:pt x="1513" y="12"/>
                    <a:pt x="1513" y="12"/>
                  </a:cubicBezTo>
                  <a:cubicBezTo>
                    <a:pt x="1498" y="4"/>
                    <a:pt x="1479" y="0"/>
                    <a:pt x="1459" y="0"/>
                  </a:cubicBezTo>
                  <a:cubicBezTo>
                    <a:pt x="1440" y="0"/>
                    <a:pt x="1421" y="4"/>
                    <a:pt x="1406" y="12"/>
                  </a:cubicBezTo>
                  <a:cubicBezTo>
                    <a:pt x="74" y="738"/>
                    <a:pt x="74" y="738"/>
                    <a:pt x="74" y="738"/>
                  </a:cubicBezTo>
                  <a:cubicBezTo>
                    <a:pt x="1566" y="1607"/>
                    <a:pt x="1566" y="1607"/>
                    <a:pt x="1566" y="1607"/>
                  </a:cubicBezTo>
                  <a:cubicBezTo>
                    <a:pt x="1580" y="1615"/>
                    <a:pt x="1591" y="1633"/>
                    <a:pt x="1591" y="1649"/>
                  </a:cubicBezTo>
                  <a:cubicBezTo>
                    <a:pt x="1591" y="2916"/>
                    <a:pt x="1591" y="2916"/>
                    <a:pt x="1591" y="2916"/>
                  </a:cubicBezTo>
                  <a:cubicBezTo>
                    <a:pt x="1591" y="2932"/>
                    <a:pt x="1579" y="2951"/>
                    <a:pt x="1565" y="2958"/>
                  </a:cubicBezTo>
                  <a:cubicBezTo>
                    <a:pt x="1485" y="3003"/>
                    <a:pt x="1485" y="3003"/>
                    <a:pt x="1485" y="3003"/>
                  </a:cubicBezTo>
                  <a:cubicBezTo>
                    <a:pt x="1478" y="3006"/>
                    <a:pt x="1470" y="3008"/>
                    <a:pt x="1461" y="3008"/>
                  </a:cubicBezTo>
                  <a:cubicBezTo>
                    <a:pt x="1460" y="3008"/>
                    <a:pt x="1460" y="3008"/>
                    <a:pt x="1459" y="3008"/>
                  </a:cubicBezTo>
                  <a:cubicBezTo>
                    <a:pt x="1450" y="3008"/>
                    <a:pt x="1441" y="3006"/>
                    <a:pt x="1434" y="3003"/>
                  </a:cubicBezTo>
                  <a:cubicBezTo>
                    <a:pt x="1353" y="2958"/>
                    <a:pt x="1353" y="2958"/>
                    <a:pt x="1353" y="2958"/>
                  </a:cubicBezTo>
                  <a:cubicBezTo>
                    <a:pt x="1339" y="2951"/>
                    <a:pt x="1328" y="2932"/>
                    <a:pt x="1328" y="2916"/>
                  </a:cubicBezTo>
                  <a:cubicBezTo>
                    <a:pt x="1328" y="1786"/>
                    <a:pt x="1328" y="1786"/>
                    <a:pt x="1328" y="1786"/>
                  </a:cubicBezTo>
                  <a:cubicBezTo>
                    <a:pt x="1328" y="1778"/>
                    <a:pt x="1321" y="1768"/>
                    <a:pt x="1315" y="1764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2498"/>
                    <a:pt x="0" y="2498"/>
                    <a:pt x="0" y="2498"/>
                  </a:cubicBezTo>
                  <a:cubicBezTo>
                    <a:pt x="0" y="2532"/>
                    <a:pt x="23" y="2573"/>
                    <a:pt x="52" y="2590"/>
                  </a:cubicBezTo>
                  <a:cubicBezTo>
                    <a:pt x="1407" y="3389"/>
                    <a:pt x="1407" y="3389"/>
                    <a:pt x="1407" y="3389"/>
                  </a:cubicBezTo>
                  <a:cubicBezTo>
                    <a:pt x="1421" y="3397"/>
                    <a:pt x="1440" y="3401"/>
                    <a:pt x="1459" y="3401"/>
                  </a:cubicBezTo>
                  <a:cubicBezTo>
                    <a:pt x="1478" y="3401"/>
                    <a:pt x="1498" y="3397"/>
                    <a:pt x="1512" y="3389"/>
                  </a:cubicBezTo>
                  <a:cubicBezTo>
                    <a:pt x="2867" y="2590"/>
                    <a:pt x="2867" y="2590"/>
                    <a:pt x="2867" y="2590"/>
                  </a:cubicBezTo>
                  <a:cubicBezTo>
                    <a:pt x="2895" y="2573"/>
                    <a:pt x="2919" y="2532"/>
                    <a:pt x="2919" y="2498"/>
                  </a:cubicBezTo>
                  <a:cubicBezTo>
                    <a:pt x="2919" y="999"/>
                    <a:pt x="2919" y="999"/>
                    <a:pt x="2919" y="999"/>
                  </a:cubicBezTo>
                  <a:lnTo>
                    <a:pt x="2028" y="15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1D37"/>
                </a:gs>
                <a:gs pos="40000">
                  <a:srgbClr val="DC1E32"/>
                </a:gs>
              </a:gsLst>
              <a:lin ang="192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7464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ox Bottom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4195483" y="2109356"/>
            <a:ext cx="4704042" cy="2598867"/>
          </a:xfrm>
        </p:spPr>
        <p:txBody>
          <a:bodyPr anchor="t" anchorCtr="0">
            <a:noAutofit/>
          </a:bodyPr>
          <a:lstStyle>
            <a:lvl1pPr algn="r">
              <a:lnSpc>
                <a:spcPts val="26000"/>
              </a:lnSpc>
              <a:spcBef>
                <a:spcPts val="0"/>
              </a:spcBef>
              <a:defRPr sz="20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000590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accent3"/>
                </a:solidFill>
              </a:defRPr>
            </a:lvl1pPr>
          </a:lstStyle>
          <a:p>
            <a:fld id="{08678EA0-4E8D-46D4-A2CD-1905B57F3DFC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1372612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Note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8667539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F18D249E-531C-448D-97B7-84919B9EBFF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black">
          <a:xfrm>
            <a:off x="242888" y="160972"/>
            <a:ext cx="8656637" cy="52482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 bwMode="black">
          <a:xfrm>
            <a:off x="242889" y="685799"/>
            <a:ext cx="8656636" cy="42602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chemeClr val="accent3"/>
                </a:solidFill>
              </a:defRPr>
            </a:lvl1pPr>
            <a:lvl2pPr marL="457200" indent="-457200">
              <a:buFont typeface="+mj-lt"/>
              <a:buAutoNum type="arabicPeriod"/>
              <a:defRPr sz="2000"/>
            </a:lvl2pPr>
            <a:lvl3pPr marL="635000" indent="-457200">
              <a:buFont typeface="+mj-lt"/>
              <a:buAutoNum type="arabicPeriod"/>
              <a:defRPr sz="2000"/>
            </a:lvl3pPr>
            <a:lvl4pPr marL="901700" indent="-457200">
              <a:buFont typeface="+mj-lt"/>
              <a:buAutoNum type="arabicPeriod"/>
              <a:defRPr sz="2000"/>
            </a:lvl4pPr>
            <a:lvl5pPr marL="11811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8362"/>
            <a:ext cx="1514802" cy="215155"/>
          </a:xfrm>
          <a:prstGeom prst="rect">
            <a:avLst/>
          </a:prstGeom>
        </p:spPr>
      </p:pic>
      <p:grpSp>
        <p:nvGrpSpPr>
          <p:cNvPr id="13" name="Group 14"/>
          <p:cNvGrpSpPr/>
          <p:nvPr userDrawn="1"/>
        </p:nvGrpSpPr>
        <p:grpSpPr bwMode="black">
          <a:xfrm>
            <a:off x="243373" y="4789634"/>
            <a:ext cx="864159" cy="206669"/>
            <a:chOff x="-9040423" y="-4000600"/>
            <a:chExt cx="51236173" cy="12753975"/>
          </a:xfrm>
        </p:grpSpPr>
        <p:sp>
          <p:nvSpPr>
            <p:cNvPr id="14" name="Freeform 7"/>
            <p:cNvSpPr>
              <a:spLocks noEditPoints="1"/>
            </p:cNvSpPr>
            <p:nvPr userDrawn="1"/>
          </p:nvSpPr>
          <p:spPr bwMode="black">
            <a:xfrm>
              <a:off x="21777325" y="1784350"/>
              <a:ext cx="20418425" cy="6419850"/>
            </a:xfrm>
            <a:custGeom>
              <a:avLst/>
              <a:gdLst>
                <a:gd name="T0" fmla="*/ 0 w 5445"/>
                <a:gd name="T1" fmla="*/ 607 h 1712"/>
                <a:gd name="T2" fmla="*/ 642 w 5445"/>
                <a:gd name="T3" fmla="*/ 1219 h 1712"/>
                <a:gd name="T4" fmla="*/ 921 w 5445"/>
                <a:gd name="T5" fmla="*/ 1162 h 1712"/>
                <a:gd name="T6" fmla="*/ 921 w 5445"/>
                <a:gd name="T7" fmla="*/ 1205 h 1712"/>
                <a:gd name="T8" fmla="*/ 498 w 5445"/>
                <a:gd name="T9" fmla="*/ 1630 h 1712"/>
                <a:gd name="T10" fmla="*/ 154 w 5445"/>
                <a:gd name="T11" fmla="*/ 1546 h 1712"/>
                <a:gd name="T12" fmla="*/ 154 w 5445"/>
                <a:gd name="T13" fmla="*/ 1638 h 1712"/>
                <a:gd name="T14" fmla="*/ 498 w 5445"/>
                <a:gd name="T15" fmla="*/ 1712 h 1712"/>
                <a:gd name="T16" fmla="*/ 1010 w 5445"/>
                <a:gd name="T17" fmla="*/ 1219 h 1712"/>
                <a:gd name="T18" fmla="*/ 1010 w 5445"/>
                <a:gd name="T19" fmla="*/ 68 h 1712"/>
                <a:gd name="T20" fmla="*/ 674 w 5445"/>
                <a:gd name="T21" fmla="*/ 0 h 1712"/>
                <a:gd name="T22" fmla="*/ 0 w 5445"/>
                <a:gd name="T23" fmla="*/ 607 h 1712"/>
                <a:gd name="T24" fmla="*/ 921 w 5445"/>
                <a:gd name="T25" fmla="*/ 1089 h 1712"/>
                <a:gd name="T26" fmla="*/ 642 w 5445"/>
                <a:gd name="T27" fmla="*/ 1140 h 1712"/>
                <a:gd name="T28" fmla="*/ 92 w 5445"/>
                <a:gd name="T29" fmla="*/ 607 h 1712"/>
                <a:gd name="T30" fmla="*/ 674 w 5445"/>
                <a:gd name="T31" fmla="*/ 79 h 1712"/>
                <a:gd name="T32" fmla="*/ 921 w 5445"/>
                <a:gd name="T33" fmla="*/ 117 h 1712"/>
                <a:gd name="T34" fmla="*/ 921 w 5445"/>
                <a:gd name="T35" fmla="*/ 1089 h 1712"/>
                <a:gd name="T36" fmla="*/ 2545 w 5445"/>
                <a:gd name="T37" fmla="*/ 0 h 1712"/>
                <a:gd name="T38" fmla="*/ 1971 w 5445"/>
                <a:gd name="T39" fmla="*/ 612 h 1712"/>
                <a:gd name="T40" fmla="*/ 2545 w 5445"/>
                <a:gd name="T41" fmla="*/ 1224 h 1712"/>
                <a:gd name="T42" fmla="*/ 3119 w 5445"/>
                <a:gd name="T43" fmla="*/ 612 h 1712"/>
                <a:gd name="T44" fmla="*/ 2545 w 5445"/>
                <a:gd name="T45" fmla="*/ 0 h 1712"/>
                <a:gd name="T46" fmla="*/ 2545 w 5445"/>
                <a:gd name="T47" fmla="*/ 1146 h 1712"/>
                <a:gd name="T48" fmla="*/ 2063 w 5445"/>
                <a:gd name="T49" fmla="*/ 612 h 1712"/>
                <a:gd name="T50" fmla="*/ 2545 w 5445"/>
                <a:gd name="T51" fmla="*/ 79 h 1712"/>
                <a:gd name="T52" fmla="*/ 3027 w 5445"/>
                <a:gd name="T53" fmla="*/ 612 h 1712"/>
                <a:gd name="T54" fmla="*/ 2545 w 5445"/>
                <a:gd name="T55" fmla="*/ 1146 h 1712"/>
                <a:gd name="T56" fmla="*/ 4083 w 5445"/>
                <a:gd name="T57" fmla="*/ 22 h 1712"/>
                <a:gd name="T58" fmla="*/ 4172 w 5445"/>
                <a:gd name="T59" fmla="*/ 22 h 1712"/>
                <a:gd name="T60" fmla="*/ 4172 w 5445"/>
                <a:gd name="T61" fmla="*/ 1181 h 1712"/>
                <a:gd name="T62" fmla="*/ 3807 w 5445"/>
                <a:gd name="T63" fmla="*/ 1224 h 1712"/>
                <a:gd name="T64" fmla="*/ 3276 w 5445"/>
                <a:gd name="T65" fmla="*/ 832 h 1712"/>
                <a:gd name="T66" fmla="*/ 3276 w 5445"/>
                <a:gd name="T67" fmla="*/ 22 h 1712"/>
                <a:gd name="T68" fmla="*/ 3365 w 5445"/>
                <a:gd name="T69" fmla="*/ 22 h 1712"/>
                <a:gd name="T70" fmla="*/ 3365 w 5445"/>
                <a:gd name="T71" fmla="*/ 826 h 1712"/>
                <a:gd name="T72" fmla="*/ 3807 w 5445"/>
                <a:gd name="T73" fmla="*/ 1143 h 1712"/>
                <a:gd name="T74" fmla="*/ 4083 w 5445"/>
                <a:gd name="T75" fmla="*/ 1116 h 1712"/>
                <a:gd name="T76" fmla="*/ 4083 w 5445"/>
                <a:gd name="T77" fmla="*/ 22 h 1712"/>
                <a:gd name="T78" fmla="*/ 4530 w 5445"/>
                <a:gd name="T79" fmla="*/ 1690 h 1712"/>
                <a:gd name="T80" fmla="*/ 4440 w 5445"/>
                <a:gd name="T81" fmla="*/ 1690 h 1712"/>
                <a:gd name="T82" fmla="*/ 4440 w 5445"/>
                <a:gd name="T83" fmla="*/ 68 h 1712"/>
                <a:gd name="T84" fmla="*/ 4801 w 5445"/>
                <a:gd name="T85" fmla="*/ 0 h 1712"/>
                <a:gd name="T86" fmla="*/ 5445 w 5445"/>
                <a:gd name="T87" fmla="*/ 607 h 1712"/>
                <a:gd name="T88" fmla="*/ 4828 w 5445"/>
                <a:gd name="T89" fmla="*/ 1224 h 1712"/>
                <a:gd name="T90" fmla="*/ 4709 w 5445"/>
                <a:gd name="T91" fmla="*/ 1216 h 1712"/>
                <a:gd name="T92" fmla="*/ 4709 w 5445"/>
                <a:gd name="T93" fmla="*/ 1137 h 1712"/>
                <a:gd name="T94" fmla="*/ 4828 w 5445"/>
                <a:gd name="T95" fmla="*/ 1146 h 1712"/>
                <a:gd name="T96" fmla="*/ 5353 w 5445"/>
                <a:gd name="T97" fmla="*/ 607 h 1712"/>
                <a:gd name="T98" fmla="*/ 4801 w 5445"/>
                <a:gd name="T99" fmla="*/ 79 h 1712"/>
                <a:gd name="T100" fmla="*/ 4530 w 5445"/>
                <a:gd name="T101" fmla="*/ 119 h 1712"/>
                <a:gd name="T102" fmla="*/ 4530 w 5445"/>
                <a:gd name="T103" fmla="*/ 1690 h 1712"/>
                <a:gd name="T104" fmla="*/ 1972 w 5445"/>
                <a:gd name="T105" fmla="*/ 115 h 1712"/>
                <a:gd name="T106" fmla="*/ 1801 w 5445"/>
                <a:gd name="T107" fmla="*/ 103 h 1712"/>
                <a:gd name="T108" fmla="*/ 1360 w 5445"/>
                <a:gd name="T109" fmla="*/ 420 h 1712"/>
                <a:gd name="T110" fmla="*/ 1360 w 5445"/>
                <a:gd name="T111" fmla="*/ 1224 h 1712"/>
                <a:gd name="T112" fmla="*/ 1270 w 5445"/>
                <a:gd name="T113" fmla="*/ 1224 h 1712"/>
                <a:gd name="T114" fmla="*/ 1270 w 5445"/>
                <a:gd name="T115" fmla="*/ 414 h 1712"/>
                <a:gd name="T116" fmla="*/ 1801 w 5445"/>
                <a:gd name="T117" fmla="*/ 22 h 1712"/>
                <a:gd name="T118" fmla="*/ 1972 w 5445"/>
                <a:gd name="T119" fmla="*/ 33 h 1712"/>
                <a:gd name="T120" fmla="*/ 1972 w 5445"/>
                <a:gd name="T121" fmla="*/ 115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45" h="1712">
                  <a:moveTo>
                    <a:pt x="0" y="607"/>
                  </a:moveTo>
                  <a:cubicBezTo>
                    <a:pt x="0" y="1016"/>
                    <a:pt x="268" y="1219"/>
                    <a:pt x="642" y="1219"/>
                  </a:cubicBezTo>
                  <a:cubicBezTo>
                    <a:pt x="747" y="1219"/>
                    <a:pt x="864" y="1197"/>
                    <a:pt x="921" y="1162"/>
                  </a:cubicBezTo>
                  <a:cubicBezTo>
                    <a:pt x="921" y="1205"/>
                    <a:pt x="921" y="1205"/>
                    <a:pt x="921" y="1205"/>
                  </a:cubicBezTo>
                  <a:cubicBezTo>
                    <a:pt x="921" y="1525"/>
                    <a:pt x="723" y="1630"/>
                    <a:pt x="498" y="1630"/>
                  </a:cubicBezTo>
                  <a:cubicBezTo>
                    <a:pt x="366" y="1630"/>
                    <a:pt x="255" y="1603"/>
                    <a:pt x="154" y="1546"/>
                  </a:cubicBezTo>
                  <a:cubicBezTo>
                    <a:pt x="154" y="1638"/>
                    <a:pt x="154" y="1638"/>
                    <a:pt x="154" y="1638"/>
                  </a:cubicBezTo>
                  <a:cubicBezTo>
                    <a:pt x="225" y="1682"/>
                    <a:pt x="357" y="1712"/>
                    <a:pt x="498" y="1712"/>
                  </a:cubicBezTo>
                  <a:cubicBezTo>
                    <a:pt x="769" y="1712"/>
                    <a:pt x="1010" y="1565"/>
                    <a:pt x="1010" y="1219"/>
                  </a:cubicBezTo>
                  <a:cubicBezTo>
                    <a:pt x="1010" y="68"/>
                    <a:pt x="1010" y="68"/>
                    <a:pt x="1010" y="68"/>
                  </a:cubicBezTo>
                  <a:cubicBezTo>
                    <a:pt x="926" y="27"/>
                    <a:pt x="783" y="0"/>
                    <a:pt x="674" y="0"/>
                  </a:cubicBezTo>
                  <a:cubicBezTo>
                    <a:pt x="276" y="0"/>
                    <a:pt x="0" y="228"/>
                    <a:pt x="0" y="607"/>
                  </a:cubicBezTo>
                  <a:close/>
                  <a:moveTo>
                    <a:pt x="921" y="1089"/>
                  </a:moveTo>
                  <a:cubicBezTo>
                    <a:pt x="829" y="1127"/>
                    <a:pt x="747" y="1140"/>
                    <a:pt x="642" y="1140"/>
                  </a:cubicBezTo>
                  <a:cubicBezTo>
                    <a:pt x="287" y="1140"/>
                    <a:pt x="92" y="932"/>
                    <a:pt x="92" y="607"/>
                  </a:cubicBezTo>
                  <a:cubicBezTo>
                    <a:pt x="92" y="293"/>
                    <a:pt x="306" y="79"/>
                    <a:pt x="674" y="79"/>
                  </a:cubicBezTo>
                  <a:cubicBezTo>
                    <a:pt x="766" y="79"/>
                    <a:pt x="845" y="92"/>
                    <a:pt x="921" y="117"/>
                  </a:cubicBezTo>
                  <a:lnTo>
                    <a:pt x="921" y="1089"/>
                  </a:lnTo>
                  <a:close/>
                  <a:moveTo>
                    <a:pt x="2545" y="0"/>
                  </a:moveTo>
                  <a:cubicBezTo>
                    <a:pt x="2209" y="0"/>
                    <a:pt x="1971" y="249"/>
                    <a:pt x="1971" y="612"/>
                  </a:cubicBezTo>
                  <a:cubicBezTo>
                    <a:pt x="1971" y="975"/>
                    <a:pt x="2209" y="1224"/>
                    <a:pt x="2545" y="1224"/>
                  </a:cubicBezTo>
                  <a:cubicBezTo>
                    <a:pt x="2881" y="1224"/>
                    <a:pt x="3119" y="975"/>
                    <a:pt x="3119" y="612"/>
                  </a:cubicBezTo>
                  <a:cubicBezTo>
                    <a:pt x="3119" y="249"/>
                    <a:pt x="2881" y="0"/>
                    <a:pt x="2545" y="0"/>
                  </a:cubicBezTo>
                  <a:close/>
                  <a:moveTo>
                    <a:pt x="2545" y="1146"/>
                  </a:moveTo>
                  <a:cubicBezTo>
                    <a:pt x="2260" y="1146"/>
                    <a:pt x="2063" y="932"/>
                    <a:pt x="2063" y="612"/>
                  </a:cubicBezTo>
                  <a:cubicBezTo>
                    <a:pt x="2063" y="293"/>
                    <a:pt x="2260" y="79"/>
                    <a:pt x="2545" y="79"/>
                  </a:cubicBezTo>
                  <a:cubicBezTo>
                    <a:pt x="2829" y="79"/>
                    <a:pt x="3027" y="293"/>
                    <a:pt x="3027" y="612"/>
                  </a:cubicBezTo>
                  <a:cubicBezTo>
                    <a:pt x="3027" y="932"/>
                    <a:pt x="2829" y="1146"/>
                    <a:pt x="2545" y="1146"/>
                  </a:cubicBezTo>
                  <a:close/>
                  <a:moveTo>
                    <a:pt x="4083" y="22"/>
                  </a:moveTo>
                  <a:cubicBezTo>
                    <a:pt x="4172" y="22"/>
                    <a:pt x="4172" y="22"/>
                    <a:pt x="4172" y="22"/>
                  </a:cubicBezTo>
                  <a:cubicBezTo>
                    <a:pt x="4172" y="1181"/>
                    <a:pt x="4172" y="1181"/>
                    <a:pt x="4172" y="1181"/>
                  </a:cubicBezTo>
                  <a:cubicBezTo>
                    <a:pt x="4042" y="1208"/>
                    <a:pt x="3920" y="1224"/>
                    <a:pt x="3807" y="1224"/>
                  </a:cubicBezTo>
                  <a:cubicBezTo>
                    <a:pt x="3460" y="1224"/>
                    <a:pt x="3276" y="1105"/>
                    <a:pt x="3276" y="832"/>
                  </a:cubicBezTo>
                  <a:cubicBezTo>
                    <a:pt x="3276" y="22"/>
                    <a:pt x="3276" y="22"/>
                    <a:pt x="3276" y="22"/>
                  </a:cubicBezTo>
                  <a:cubicBezTo>
                    <a:pt x="3365" y="22"/>
                    <a:pt x="3365" y="22"/>
                    <a:pt x="3365" y="22"/>
                  </a:cubicBezTo>
                  <a:cubicBezTo>
                    <a:pt x="3365" y="826"/>
                    <a:pt x="3365" y="826"/>
                    <a:pt x="3365" y="826"/>
                  </a:cubicBezTo>
                  <a:cubicBezTo>
                    <a:pt x="3365" y="1089"/>
                    <a:pt x="3590" y="1143"/>
                    <a:pt x="3807" y="1143"/>
                  </a:cubicBezTo>
                  <a:cubicBezTo>
                    <a:pt x="3891" y="1143"/>
                    <a:pt x="3994" y="1132"/>
                    <a:pt x="4083" y="1116"/>
                  </a:cubicBezTo>
                  <a:lnTo>
                    <a:pt x="4083" y="22"/>
                  </a:lnTo>
                  <a:close/>
                  <a:moveTo>
                    <a:pt x="4530" y="1690"/>
                  </a:moveTo>
                  <a:cubicBezTo>
                    <a:pt x="4440" y="1690"/>
                    <a:pt x="4440" y="1690"/>
                    <a:pt x="4440" y="1690"/>
                  </a:cubicBezTo>
                  <a:cubicBezTo>
                    <a:pt x="4440" y="68"/>
                    <a:pt x="4440" y="68"/>
                    <a:pt x="4440" y="68"/>
                  </a:cubicBezTo>
                  <a:cubicBezTo>
                    <a:pt x="4538" y="30"/>
                    <a:pt x="4668" y="0"/>
                    <a:pt x="4801" y="0"/>
                  </a:cubicBezTo>
                  <a:cubicBezTo>
                    <a:pt x="5193" y="0"/>
                    <a:pt x="5445" y="203"/>
                    <a:pt x="5445" y="607"/>
                  </a:cubicBezTo>
                  <a:cubicBezTo>
                    <a:pt x="5445" y="991"/>
                    <a:pt x="5188" y="1224"/>
                    <a:pt x="4828" y="1224"/>
                  </a:cubicBezTo>
                  <a:cubicBezTo>
                    <a:pt x="4790" y="1224"/>
                    <a:pt x="4749" y="1221"/>
                    <a:pt x="4709" y="1216"/>
                  </a:cubicBezTo>
                  <a:cubicBezTo>
                    <a:pt x="4709" y="1137"/>
                    <a:pt x="4709" y="1137"/>
                    <a:pt x="4709" y="1137"/>
                  </a:cubicBezTo>
                  <a:cubicBezTo>
                    <a:pt x="4746" y="1143"/>
                    <a:pt x="4785" y="1146"/>
                    <a:pt x="4828" y="1146"/>
                  </a:cubicBezTo>
                  <a:cubicBezTo>
                    <a:pt x="5163" y="1146"/>
                    <a:pt x="5353" y="918"/>
                    <a:pt x="5353" y="607"/>
                  </a:cubicBezTo>
                  <a:cubicBezTo>
                    <a:pt x="5353" y="263"/>
                    <a:pt x="5144" y="79"/>
                    <a:pt x="4801" y="79"/>
                  </a:cubicBezTo>
                  <a:cubicBezTo>
                    <a:pt x="4698" y="79"/>
                    <a:pt x="4595" y="95"/>
                    <a:pt x="4530" y="119"/>
                  </a:cubicBezTo>
                  <a:lnTo>
                    <a:pt x="4530" y="1690"/>
                  </a:lnTo>
                  <a:close/>
                  <a:moveTo>
                    <a:pt x="1972" y="115"/>
                  </a:moveTo>
                  <a:cubicBezTo>
                    <a:pt x="1913" y="108"/>
                    <a:pt x="1853" y="103"/>
                    <a:pt x="1801" y="103"/>
                  </a:cubicBezTo>
                  <a:cubicBezTo>
                    <a:pt x="1584" y="103"/>
                    <a:pt x="1360" y="157"/>
                    <a:pt x="1360" y="420"/>
                  </a:cubicBezTo>
                  <a:cubicBezTo>
                    <a:pt x="1360" y="1224"/>
                    <a:pt x="1360" y="1224"/>
                    <a:pt x="1360" y="1224"/>
                  </a:cubicBezTo>
                  <a:cubicBezTo>
                    <a:pt x="1270" y="1224"/>
                    <a:pt x="1270" y="1224"/>
                    <a:pt x="1270" y="1224"/>
                  </a:cubicBezTo>
                  <a:cubicBezTo>
                    <a:pt x="1270" y="414"/>
                    <a:pt x="1270" y="414"/>
                    <a:pt x="1270" y="414"/>
                  </a:cubicBezTo>
                  <a:cubicBezTo>
                    <a:pt x="1270" y="141"/>
                    <a:pt x="1454" y="22"/>
                    <a:pt x="1801" y="22"/>
                  </a:cubicBezTo>
                  <a:cubicBezTo>
                    <a:pt x="1856" y="22"/>
                    <a:pt x="1913" y="26"/>
                    <a:pt x="1972" y="33"/>
                  </a:cubicBezTo>
                  <a:lnTo>
                    <a:pt x="1972" y="1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black">
            <a:xfrm>
              <a:off x="5854700" y="-354013"/>
              <a:ext cx="14771688" cy="8599488"/>
            </a:xfrm>
            <a:custGeom>
              <a:avLst/>
              <a:gdLst>
                <a:gd name="T0" fmla="*/ 1213 w 3939"/>
                <a:gd name="T1" fmla="*/ 1764 h 2293"/>
                <a:gd name="T2" fmla="*/ 709 w 3939"/>
                <a:gd name="T3" fmla="*/ 1822 h 2293"/>
                <a:gd name="T4" fmla="*/ 0 w 3939"/>
                <a:gd name="T5" fmla="*/ 1180 h 2293"/>
                <a:gd name="T6" fmla="*/ 648 w 3939"/>
                <a:gd name="T7" fmla="*/ 532 h 2293"/>
                <a:gd name="T8" fmla="*/ 880 w 3939"/>
                <a:gd name="T9" fmla="*/ 571 h 2293"/>
                <a:gd name="T10" fmla="*/ 880 w 3939"/>
                <a:gd name="T11" fmla="*/ 0 h 2293"/>
                <a:gd name="T12" fmla="*/ 1213 w 3939"/>
                <a:gd name="T13" fmla="*/ 0 h 2293"/>
                <a:gd name="T14" fmla="*/ 1213 w 3939"/>
                <a:gd name="T15" fmla="*/ 1764 h 2293"/>
                <a:gd name="T16" fmla="*/ 880 w 3939"/>
                <a:gd name="T17" fmla="*/ 864 h 2293"/>
                <a:gd name="T18" fmla="*/ 675 w 3939"/>
                <a:gd name="T19" fmla="*/ 825 h 2293"/>
                <a:gd name="T20" fmla="*/ 338 w 3939"/>
                <a:gd name="T21" fmla="*/ 1169 h 2293"/>
                <a:gd name="T22" fmla="*/ 720 w 3939"/>
                <a:gd name="T23" fmla="*/ 1537 h 2293"/>
                <a:gd name="T24" fmla="*/ 880 w 3939"/>
                <a:gd name="T25" fmla="*/ 1523 h 2293"/>
                <a:gd name="T26" fmla="*/ 880 w 3939"/>
                <a:gd name="T27" fmla="*/ 864 h 2293"/>
                <a:gd name="T28" fmla="*/ 3939 w 3939"/>
                <a:gd name="T29" fmla="*/ 1764 h 2293"/>
                <a:gd name="T30" fmla="*/ 3435 w 3939"/>
                <a:gd name="T31" fmla="*/ 1822 h 2293"/>
                <a:gd name="T32" fmla="*/ 2726 w 3939"/>
                <a:gd name="T33" fmla="*/ 1180 h 2293"/>
                <a:gd name="T34" fmla="*/ 3374 w 3939"/>
                <a:gd name="T35" fmla="*/ 532 h 2293"/>
                <a:gd name="T36" fmla="*/ 3606 w 3939"/>
                <a:gd name="T37" fmla="*/ 571 h 2293"/>
                <a:gd name="T38" fmla="*/ 3606 w 3939"/>
                <a:gd name="T39" fmla="*/ 0 h 2293"/>
                <a:gd name="T40" fmla="*/ 3939 w 3939"/>
                <a:gd name="T41" fmla="*/ 0 h 2293"/>
                <a:gd name="T42" fmla="*/ 3939 w 3939"/>
                <a:gd name="T43" fmla="*/ 1764 h 2293"/>
                <a:gd name="T44" fmla="*/ 3606 w 3939"/>
                <a:gd name="T45" fmla="*/ 864 h 2293"/>
                <a:gd name="T46" fmla="*/ 3402 w 3939"/>
                <a:gd name="T47" fmla="*/ 825 h 2293"/>
                <a:gd name="T48" fmla="*/ 3064 w 3939"/>
                <a:gd name="T49" fmla="*/ 1169 h 2293"/>
                <a:gd name="T50" fmla="*/ 3446 w 3939"/>
                <a:gd name="T51" fmla="*/ 1537 h 2293"/>
                <a:gd name="T52" fmla="*/ 3606 w 3939"/>
                <a:gd name="T53" fmla="*/ 1523 h 2293"/>
                <a:gd name="T54" fmla="*/ 3606 w 3939"/>
                <a:gd name="T55" fmla="*/ 864 h 2293"/>
                <a:gd name="T56" fmla="*/ 1735 w 3939"/>
                <a:gd name="T57" fmla="*/ 861 h 2293"/>
                <a:gd name="T58" fmla="*/ 1934 w 3939"/>
                <a:gd name="T59" fmla="*/ 831 h 2293"/>
                <a:gd name="T60" fmla="*/ 2280 w 3939"/>
                <a:gd name="T61" fmla="*/ 1163 h 2293"/>
                <a:gd name="T62" fmla="*/ 1915 w 3939"/>
                <a:gd name="T63" fmla="*/ 1531 h 2293"/>
                <a:gd name="T64" fmla="*/ 1915 w 3939"/>
                <a:gd name="T65" fmla="*/ 1822 h 2293"/>
                <a:gd name="T66" fmla="*/ 1931 w 3939"/>
                <a:gd name="T67" fmla="*/ 1822 h 2293"/>
                <a:gd name="T68" fmla="*/ 2618 w 3939"/>
                <a:gd name="T69" fmla="*/ 1152 h 2293"/>
                <a:gd name="T70" fmla="*/ 1940 w 3939"/>
                <a:gd name="T71" fmla="*/ 532 h 2293"/>
                <a:gd name="T72" fmla="*/ 1400 w 3939"/>
                <a:gd name="T73" fmla="*/ 634 h 2293"/>
                <a:gd name="T74" fmla="*/ 1400 w 3939"/>
                <a:gd name="T75" fmla="*/ 2293 h 2293"/>
                <a:gd name="T76" fmla="*/ 1735 w 3939"/>
                <a:gd name="T77" fmla="*/ 2293 h 2293"/>
                <a:gd name="T78" fmla="*/ 1735 w 3939"/>
                <a:gd name="T79" fmla="*/ 861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39" h="2293">
                  <a:moveTo>
                    <a:pt x="1213" y="1764"/>
                  </a:moveTo>
                  <a:cubicBezTo>
                    <a:pt x="1066" y="1803"/>
                    <a:pt x="875" y="1822"/>
                    <a:pt x="709" y="1822"/>
                  </a:cubicBezTo>
                  <a:cubicBezTo>
                    <a:pt x="282" y="1822"/>
                    <a:pt x="0" y="1595"/>
                    <a:pt x="0" y="1180"/>
                  </a:cubicBezTo>
                  <a:cubicBezTo>
                    <a:pt x="0" y="787"/>
                    <a:pt x="263" y="532"/>
                    <a:pt x="648" y="532"/>
                  </a:cubicBezTo>
                  <a:cubicBezTo>
                    <a:pt x="734" y="532"/>
                    <a:pt x="825" y="543"/>
                    <a:pt x="880" y="571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1213" y="0"/>
                    <a:pt x="1213" y="0"/>
                    <a:pt x="1213" y="0"/>
                  </a:cubicBezTo>
                  <a:lnTo>
                    <a:pt x="1213" y="1764"/>
                  </a:lnTo>
                  <a:close/>
                  <a:moveTo>
                    <a:pt x="880" y="864"/>
                  </a:moveTo>
                  <a:cubicBezTo>
                    <a:pt x="828" y="839"/>
                    <a:pt x="759" y="825"/>
                    <a:pt x="675" y="825"/>
                  </a:cubicBezTo>
                  <a:cubicBezTo>
                    <a:pt x="473" y="825"/>
                    <a:pt x="338" y="950"/>
                    <a:pt x="338" y="1169"/>
                  </a:cubicBezTo>
                  <a:cubicBezTo>
                    <a:pt x="338" y="1404"/>
                    <a:pt x="484" y="1537"/>
                    <a:pt x="720" y="1537"/>
                  </a:cubicBezTo>
                  <a:cubicBezTo>
                    <a:pt x="761" y="1537"/>
                    <a:pt x="825" y="1534"/>
                    <a:pt x="880" y="1523"/>
                  </a:cubicBezTo>
                  <a:lnTo>
                    <a:pt x="880" y="864"/>
                  </a:lnTo>
                  <a:close/>
                  <a:moveTo>
                    <a:pt x="3939" y="1764"/>
                  </a:moveTo>
                  <a:cubicBezTo>
                    <a:pt x="3792" y="1803"/>
                    <a:pt x="3601" y="1822"/>
                    <a:pt x="3435" y="1822"/>
                  </a:cubicBezTo>
                  <a:cubicBezTo>
                    <a:pt x="3008" y="1822"/>
                    <a:pt x="2726" y="1595"/>
                    <a:pt x="2726" y="1180"/>
                  </a:cubicBezTo>
                  <a:cubicBezTo>
                    <a:pt x="2726" y="787"/>
                    <a:pt x="2989" y="532"/>
                    <a:pt x="3374" y="532"/>
                  </a:cubicBezTo>
                  <a:cubicBezTo>
                    <a:pt x="3460" y="532"/>
                    <a:pt x="3551" y="543"/>
                    <a:pt x="3606" y="571"/>
                  </a:cubicBezTo>
                  <a:cubicBezTo>
                    <a:pt x="3606" y="0"/>
                    <a:pt x="3606" y="0"/>
                    <a:pt x="3606" y="0"/>
                  </a:cubicBezTo>
                  <a:cubicBezTo>
                    <a:pt x="3939" y="0"/>
                    <a:pt x="3939" y="0"/>
                    <a:pt x="3939" y="0"/>
                  </a:cubicBezTo>
                  <a:lnTo>
                    <a:pt x="3939" y="1764"/>
                  </a:lnTo>
                  <a:close/>
                  <a:moveTo>
                    <a:pt x="3606" y="864"/>
                  </a:moveTo>
                  <a:cubicBezTo>
                    <a:pt x="3554" y="839"/>
                    <a:pt x="3485" y="825"/>
                    <a:pt x="3402" y="825"/>
                  </a:cubicBezTo>
                  <a:cubicBezTo>
                    <a:pt x="3199" y="825"/>
                    <a:pt x="3064" y="950"/>
                    <a:pt x="3064" y="1169"/>
                  </a:cubicBezTo>
                  <a:cubicBezTo>
                    <a:pt x="3064" y="1404"/>
                    <a:pt x="3211" y="1537"/>
                    <a:pt x="3446" y="1537"/>
                  </a:cubicBezTo>
                  <a:cubicBezTo>
                    <a:pt x="3487" y="1537"/>
                    <a:pt x="3551" y="1534"/>
                    <a:pt x="3606" y="1523"/>
                  </a:cubicBezTo>
                  <a:lnTo>
                    <a:pt x="3606" y="864"/>
                  </a:lnTo>
                  <a:close/>
                  <a:moveTo>
                    <a:pt x="1735" y="861"/>
                  </a:moveTo>
                  <a:cubicBezTo>
                    <a:pt x="1790" y="839"/>
                    <a:pt x="1868" y="831"/>
                    <a:pt x="1934" y="831"/>
                  </a:cubicBezTo>
                  <a:cubicBezTo>
                    <a:pt x="2139" y="831"/>
                    <a:pt x="2280" y="950"/>
                    <a:pt x="2280" y="1163"/>
                  </a:cubicBezTo>
                  <a:cubicBezTo>
                    <a:pt x="2280" y="1414"/>
                    <a:pt x="2124" y="1528"/>
                    <a:pt x="1915" y="1531"/>
                  </a:cubicBezTo>
                  <a:cubicBezTo>
                    <a:pt x="1915" y="1822"/>
                    <a:pt x="1915" y="1822"/>
                    <a:pt x="1915" y="1822"/>
                  </a:cubicBezTo>
                  <a:cubicBezTo>
                    <a:pt x="1920" y="1822"/>
                    <a:pt x="1926" y="1822"/>
                    <a:pt x="1931" y="1822"/>
                  </a:cubicBezTo>
                  <a:cubicBezTo>
                    <a:pt x="2361" y="1822"/>
                    <a:pt x="2618" y="1581"/>
                    <a:pt x="2618" y="1152"/>
                  </a:cubicBezTo>
                  <a:cubicBezTo>
                    <a:pt x="2618" y="762"/>
                    <a:pt x="2344" y="532"/>
                    <a:pt x="1940" y="532"/>
                  </a:cubicBezTo>
                  <a:cubicBezTo>
                    <a:pt x="1735" y="532"/>
                    <a:pt x="1533" y="579"/>
                    <a:pt x="1400" y="634"/>
                  </a:cubicBezTo>
                  <a:cubicBezTo>
                    <a:pt x="1400" y="2293"/>
                    <a:pt x="1400" y="2293"/>
                    <a:pt x="1400" y="2293"/>
                  </a:cubicBezTo>
                  <a:cubicBezTo>
                    <a:pt x="1735" y="2293"/>
                    <a:pt x="1735" y="2293"/>
                    <a:pt x="1735" y="2293"/>
                  </a:cubicBezTo>
                  <a:lnTo>
                    <a:pt x="1735" y="86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black">
            <a:xfrm>
              <a:off x="-9040423" y="-4000600"/>
              <a:ext cx="10945812" cy="12753975"/>
            </a:xfrm>
            <a:custGeom>
              <a:avLst/>
              <a:gdLst>
                <a:gd name="T0" fmla="*/ 2028 w 2919"/>
                <a:gd name="T1" fmla="*/ 1518 h 3401"/>
                <a:gd name="T2" fmla="*/ 1979 w 2919"/>
                <a:gd name="T3" fmla="*/ 1517 h 3401"/>
                <a:gd name="T4" fmla="*/ 1900 w 2919"/>
                <a:gd name="T5" fmla="*/ 1470 h 3401"/>
                <a:gd name="T6" fmla="*/ 1883 w 2919"/>
                <a:gd name="T7" fmla="*/ 1452 h 3401"/>
                <a:gd name="T8" fmla="*/ 1882 w 2919"/>
                <a:gd name="T9" fmla="*/ 1451 h 3401"/>
                <a:gd name="T10" fmla="*/ 1874 w 2919"/>
                <a:gd name="T11" fmla="*/ 1426 h 3401"/>
                <a:gd name="T12" fmla="*/ 1872 w 2919"/>
                <a:gd name="T13" fmla="*/ 1334 h 3401"/>
                <a:gd name="T14" fmla="*/ 1896 w 2919"/>
                <a:gd name="T15" fmla="*/ 1291 h 3401"/>
                <a:gd name="T16" fmla="*/ 2845 w 2919"/>
                <a:gd name="T17" fmla="*/ 738 h 3401"/>
                <a:gd name="T18" fmla="*/ 1513 w 2919"/>
                <a:gd name="T19" fmla="*/ 12 h 3401"/>
                <a:gd name="T20" fmla="*/ 1459 w 2919"/>
                <a:gd name="T21" fmla="*/ 0 h 3401"/>
                <a:gd name="T22" fmla="*/ 1406 w 2919"/>
                <a:gd name="T23" fmla="*/ 12 h 3401"/>
                <a:gd name="T24" fmla="*/ 74 w 2919"/>
                <a:gd name="T25" fmla="*/ 738 h 3401"/>
                <a:gd name="T26" fmla="*/ 1566 w 2919"/>
                <a:gd name="T27" fmla="*/ 1607 h 3401"/>
                <a:gd name="T28" fmla="*/ 1591 w 2919"/>
                <a:gd name="T29" fmla="*/ 1649 h 3401"/>
                <a:gd name="T30" fmla="*/ 1591 w 2919"/>
                <a:gd name="T31" fmla="*/ 2916 h 3401"/>
                <a:gd name="T32" fmla="*/ 1565 w 2919"/>
                <a:gd name="T33" fmla="*/ 2958 h 3401"/>
                <a:gd name="T34" fmla="*/ 1485 w 2919"/>
                <a:gd name="T35" fmla="*/ 3003 h 3401"/>
                <a:gd name="T36" fmla="*/ 1461 w 2919"/>
                <a:gd name="T37" fmla="*/ 3008 h 3401"/>
                <a:gd name="T38" fmla="*/ 1459 w 2919"/>
                <a:gd name="T39" fmla="*/ 3008 h 3401"/>
                <a:gd name="T40" fmla="*/ 1434 w 2919"/>
                <a:gd name="T41" fmla="*/ 3003 h 3401"/>
                <a:gd name="T42" fmla="*/ 1353 w 2919"/>
                <a:gd name="T43" fmla="*/ 2958 h 3401"/>
                <a:gd name="T44" fmla="*/ 1328 w 2919"/>
                <a:gd name="T45" fmla="*/ 2916 h 3401"/>
                <a:gd name="T46" fmla="*/ 1328 w 2919"/>
                <a:gd name="T47" fmla="*/ 1786 h 3401"/>
                <a:gd name="T48" fmla="*/ 1315 w 2919"/>
                <a:gd name="T49" fmla="*/ 1764 h 3401"/>
                <a:gd name="T50" fmla="*/ 0 w 2919"/>
                <a:gd name="T51" fmla="*/ 999 h 3401"/>
                <a:gd name="T52" fmla="*/ 0 w 2919"/>
                <a:gd name="T53" fmla="*/ 2498 h 3401"/>
                <a:gd name="T54" fmla="*/ 52 w 2919"/>
                <a:gd name="T55" fmla="*/ 2590 h 3401"/>
                <a:gd name="T56" fmla="*/ 1407 w 2919"/>
                <a:gd name="T57" fmla="*/ 3389 h 3401"/>
                <a:gd name="T58" fmla="*/ 1459 w 2919"/>
                <a:gd name="T59" fmla="*/ 3401 h 3401"/>
                <a:gd name="T60" fmla="*/ 1512 w 2919"/>
                <a:gd name="T61" fmla="*/ 3389 h 3401"/>
                <a:gd name="T62" fmla="*/ 2867 w 2919"/>
                <a:gd name="T63" fmla="*/ 2590 h 3401"/>
                <a:gd name="T64" fmla="*/ 2919 w 2919"/>
                <a:gd name="T65" fmla="*/ 2498 h 3401"/>
                <a:gd name="T66" fmla="*/ 2919 w 2919"/>
                <a:gd name="T67" fmla="*/ 999 h 3401"/>
                <a:gd name="T68" fmla="*/ 2028 w 2919"/>
                <a:gd name="T69" fmla="*/ 1518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9" h="3401">
                  <a:moveTo>
                    <a:pt x="2028" y="1518"/>
                  </a:moveTo>
                  <a:cubicBezTo>
                    <a:pt x="2014" y="1526"/>
                    <a:pt x="1992" y="1525"/>
                    <a:pt x="1979" y="1517"/>
                  </a:cubicBezTo>
                  <a:cubicBezTo>
                    <a:pt x="1900" y="1470"/>
                    <a:pt x="1900" y="1470"/>
                    <a:pt x="1900" y="1470"/>
                  </a:cubicBezTo>
                  <a:cubicBezTo>
                    <a:pt x="1894" y="1466"/>
                    <a:pt x="1888" y="1460"/>
                    <a:pt x="1883" y="1452"/>
                  </a:cubicBezTo>
                  <a:cubicBezTo>
                    <a:pt x="1883" y="1452"/>
                    <a:pt x="1883" y="1451"/>
                    <a:pt x="1882" y="1451"/>
                  </a:cubicBezTo>
                  <a:cubicBezTo>
                    <a:pt x="1877" y="1442"/>
                    <a:pt x="1875" y="1434"/>
                    <a:pt x="1874" y="1426"/>
                  </a:cubicBezTo>
                  <a:cubicBezTo>
                    <a:pt x="1872" y="1334"/>
                    <a:pt x="1872" y="1334"/>
                    <a:pt x="1872" y="1334"/>
                  </a:cubicBezTo>
                  <a:cubicBezTo>
                    <a:pt x="1872" y="1318"/>
                    <a:pt x="1882" y="1299"/>
                    <a:pt x="1896" y="1291"/>
                  </a:cubicBezTo>
                  <a:cubicBezTo>
                    <a:pt x="2845" y="738"/>
                    <a:pt x="2845" y="738"/>
                    <a:pt x="2845" y="738"/>
                  </a:cubicBezTo>
                  <a:cubicBezTo>
                    <a:pt x="1513" y="12"/>
                    <a:pt x="1513" y="12"/>
                    <a:pt x="1513" y="12"/>
                  </a:cubicBezTo>
                  <a:cubicBezTo>
                    <a:pt x="1498" y="4"/>
                    <a:pt x="1479" y="0"/>
                    <a:pt x="1459" y="0"/>
                  </a:cubicBezTo>
                  <a:cubicBezTo>
                    <a:pt x="1440" y="0"/>
                    <a:pt x="1421" y="4"/>
                    <a:pt x="1406" y="12"/>
                  </a:cubicBezTo>
                  <a:cubicBezTo>
                    <a:pt x="74" y="738"/>
                    <a:pt x="74" y="738"/>
                    <a:pt x="74" y="738"/>
                  </a:cubicBezTo>
                  <a:cubicBezTo>
                    <a:pt x="1566" y="1607"/>
                    <a:pt x="1566" y="1607"/>
                    <a:pt x="1566" y="1607"/>
                  </a:cubicBezTo>
                  <a:cubicBezTo>
                    <a:pt x="1580" y="1615"/>
                    <a:pt x="1591" y="1633"/>
                    <a:pt x="1591" y="1649"/>
                  </a:cubicBezTo>
                  <a:cubicBezTo>
                    <a:pt x="1591" y="2916"/>
                    <a:pt x="1591" y="2916"/>
                    <a:pt x="1591" y="2916"/>
                  </a:cubicBezTo>
                  <a:cubicBezTo>
                    <a:pt x="1591" y="2932"/>
                    <a:pt x="1579" y="2951"/>
                    <a:pt x="1565" y="2958"/>
                  </a:cubicBezTo>
                  <a:cubicBezTo>
                    <a:pt x="1485" y="3003"/>
                    <a:pt x="1485" y="3003"/>
                    <a:pt x="1485" y="3003"/>
                  </a:cubicBezTo>
                  <a:cubicBezTo>
                    <a:pt x="1478" y="3006"/>
                    <a:pt x="1470" y="3008"/>
                    <a:pt x="1461" y="3008"/>
                  </a:cubicBezTo>
                  <a:cubicBezTo>
                    <a:pt x="1460" y="3008"/>
                    <a:pt x="1460" y="3008"/>
                    <a:pt x="1459" y="3008"/>
                  </a:cubicBezTo>
                  <a:cubicBezTo>
                    <a:pt x="1450" y="3008"/>
                    <a:pt x="1441" y="3006"/>
                    <a:pt x="1434" y="3003"/>
                  </a:cubicBezTo>
                  <a:cubicBezTo>
                    <a:pt x="1353" y="2958"/>
                    <a:pt x="1353" y="2958"/>
                    <a:pt x="1353" y="2958"/>
                  </a:cubicBezTo>
                  <a:cubicBezTo>
                    <a:pt x="1339" y="2951"/>
                    <a:pt x="1328" y="2932"/>
                    <a:pt x="1328" y="2916"/>
                  </a:cubicBezTo>
                  <a:cubicBezTo>
                    <a:pt x="1328" y="1786"/>
                    <a:pt x="1328" y="1786"/>
                    <a:pt x="1328" y="1786"/>
                  </a:cubicBezTo>
                  <a:cubicBezTo>
                    <a:pt x="1328" y="1778"/>
                    <a:pt x="1321" y="1768"/>
                    <a:pt x="1315" y="1764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2498"/>
                    <a:pt x="0" y="2498"/>
                    <a:pt x="0" y="2498"/>
                  </a:cubicBezTo>
                  <a:cubicBezTo>
                    <a:pt x="0" y="2532"/>
                    <a:pt x="23" y="2573"/>
                    <a:pt x="52" y="2590"/>
                  </a:cubicBezTo>
                  <a:cubicBezTo>
                    <a:pt x="1407" y="3389"/>
                    <a:pt x="1407" y="3389"/>
                    <a:pt x="1407" y="3389"/>
                  </a:cubicBezTo>
                  <a:cubicBezTo>
                    <a:pt x="1421" y="3397"/>
                    <a:pt x="1440" y="3401"/>
                    <a:pt x="1459" y="3401"/>
                  </a:cubicBezTo>
                  <a:cubicBezTo>
                    <a:pt x="1478" y="3401"/>
                    <a:pt x="1498" y="3397"/>
                    <a:pt x="1512" y="3389"/>
                  </a:cubicBezTo>
                  <a:cubicBezTo>
                    <a:pt x="2867" y="2590"/>
                    <a:pt x="2867" y="2590"/>
                    <a:pt x="2867" y="2590"/>
                  </a:cubicBezTo>
                  <a:cubicBezTo>
                    <a:pt x="2895" y="2573"/>
                    <a:pt x="2919" y="2532"/>
                    <a:pt x="2919" y="2498"/>
                  </a:cubicBezTo>
                  <a:cubicBezTo>
                    <a:pt x="2919" y="999"/>
                    <a:pt x="2919" y="999"/>
                    <a:pt x="2919" y="999"/>
                  </a:cubicBezTo>
                  <a:lnTo>
                    <a:pt x="2028" y="15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1D37"/>
                </a:gs>
                <a:gs pos="40000">
                  <a:srgbClr val="DC1E32"/>
                </a:gs>
              </a:gsLst>
              <a:lin ang="192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761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2770" y="1678614"/>
            <a:ext cx="5180400" cy="33855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3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45" y="3253027"/>
            <a:ext cx="5180400" cy="140179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082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6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005005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E43D8EB3-9161-46C4-8268-2AA947DEF76F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8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377025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8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71952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###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5" y="2047316"/>
            <a:ext cx="5180400" cy="106742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0" y="0"/>
            <a:ext cx="3024169" cy="388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64" y="0"/>
            <a:ext cx="327977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56" y="151186"/>
            <a:ext cx="1260140" cy="218928"/>
          </a:xfrm>
          <a:prstGeom prst="rect">
            <a:avLst/>
          </a:prstGeom>
        </p:spPr>
      </p:pic>
      <p:grpSp>
        <p:nvGrpSpPr>
          <p:cNvPr id="12" name="Group 14"/>
          <p:cNvGrpSpPr/>
          <p:nvPr userDrawn="1"/>
        </p:nvGrpSpPr>
        <p:grpSpPr bwMode="black">
          <a:xfrm>
            <a:off x="243373" y="4789634"/>
            <a:ext cx="864159" cy="206669"/>
            <a:chOff x="-9040423" y="-4000600"/>
            <a:chExt cx="51236173" cy="12753975"/>
          </a:xfrm>
        </p:grpSpPr>
        <p:sp>
          <p:nvSpPr>
            <p:cNvPr id="14" name="Freeform 7"/>
            <p:cNvSpPr>
              <a:spLocks noEditPoints="1"/>
            </p:cNvSpPr>
            <p:nvPr userDrawn="1"/>
          </p:nvSpPr>
          <p:spPr bwMode="black">
            <a:xfrm>
              <a:off x="21777325" y="1784350"/>
              <a:ext cx="20418425" cy="6419850"/>
            </a:xfrm>
            <a:custGeom>
              <a:avLst/>
              <a:gdLst>
                <a:gd name="T0" fmla="*/ 0 w 5445"/>
                <a:gd name="T1" fmla="*/ 607 h 1712"/>
                <a:gd name="T2" fmla="*/ 642 w 5445"/>
                <a:gd name="T3" fmla="*/ 1219 h 1712"/>
                <a:gd name="T4" fmla="*/ 921 w 5445"/>
                <a:gd name="T5" fmla="*/ 1162 h 1712"/>
                <a:gd name="T6" fmla="*/ 921 w 5445"/>
                <a:gd name="T7" fmla="*/ 1205 h 1712"/>
                <a:gd name="T8" fmla="*/ 498 w 5445"/>
                <a:gd name="T9" fmla="*/ 1630 h 1712"/>
                <a:gd name="T10" fmla="*/ 154 w 5445"/>
                <a:gd name="T11" fmla="*/ 1546 h 1712"/>
                <a:gd name="T12" fmla="*/ 154 w 5445"/>
                <a:gd name="T13" fmla="*/ 1638 h 1712"/>
                <a:gd name="T14" fmla="*/ 498 w 5445"/>
                <a:gd name="T15" fmla="*/ 1712 h 1712"/>
                <a:gd name="T16" fmla="*/ 1010 w 5445"/>
                <a:gd name="T17" fmla="*/ 1219 h 1712"/>
                <a:gd name="T18" fmla="*/ 1010 w 5445"/>
                <a:gd name="T19" fmla="*/ 68 h 1712"/>
                <a:gd name="T20" fmla="*/ 674 w 5445"/>
                <a:gd name="T21" fmla="*/ 0 h 1712"/>
                <a:gd name="T22" fmla="*/ 0 w 5445"/>
                <a:gd name="T23" fmla="*/ 607 h 1712"/>
                <a:gd name="T24" fmla="*/ 921 w 5445"/>
                <a:gd name="T25" fmla="*/ 1089 h 1712"/>
                <a:gd name="T26" fmla="*/ 642 w 5445"/>
                <a:gd name="T27" fmla="*/ 1140 h 1712"/>
                <a:gd name="T28" fmla="*/ 92 w 5445"/>
                <a:gd name="T29" fmla="*/ 607 h 1712"/>
                <a:gd name="T30" fmla="*/ 674 w 5445"/>
                <a:gd name="T31" fmla="*/ 79 h 1712"/>
                <a:gd name="T32" fmla="*/ 921 w 5445"/>
                <a:gd name="T33" fmla="*/ 117 h 1712"/>
                <a:gd name="T34" fmla="*/ 921 w 5445"/>
                <a:gd name="T35" fmla="*/ 1089 h 1712"/>
                <a:gd name="T36" fmla="*/ 2545 w 5445"/>
                <a:gd name="T37" fmla="*/ 0 h 1712"/>
                <a:gd name="T38" fmla="*/ 1971 w 5445"/>
                <a:gd name="T39" fmla="*/ 612 h 1712"/>
                <a:gd name="T40" fmla="*/ 2545 w 5445"/>
                <a:gd name="T41" fmla="*/ 1224 h 1712"/>
                <a:gd name="T42" fmla="*/ 3119 w 5445"/>
                <a:gd name="T43" fmla="*/ 612 h 1712"/>
                <a:gd name="T44" fmla="*/ 2545 w 5445"/>
                <a:gd name="T45" fmla="*/ 0 h 1712"/>
                <a:gd name="T46" fmla="*/ 2545 w 5445"/>
                <a:gd name="T47" fmla="*/ 1146 h 1712"/>
                <a:gd name="T48" fmla="*/ 2063 w 5445"/>
                <a:gd name="T49" fmla="*/ 612 h 1712"/>
                <a:gd name="T50" fmla="*/ 2545 w 5445"/>
                <a:gd name="T51" fmla="*/ 79 h 1712"/>
                <a:gd name="T52" fmla="*/ 3027 w 5445"/>
                <a:gd name="T53" fmla="*/ 612 h 1712"/>
                <a:gd name="T54" fmla="*/ 2545 w 5445"/>
                <a:gd name="T55" fmla="*/ 1146 h 1712"/>
                <a:gd name="T56" fmla="*/ 4083 w 5445"/>
                <a:gd name="T57" fmla="*/ 22 h 1712"/>
                <a:gd name="T58" fmla="*/ 4172 w 5445"/>
                <a:gd name="T59" fmla="*/ 22 h 1712"/>
                <a:gd name="T60" fmla="*/ 4172 w 5445"/>
                <a:gd name="T61" fmla="*/ 1181 h 1712"/>
                <a:gd name="T62" fmla="*/ 3807 w 5445"/>
                <a:gd name="T63" fmla="*/ 1224 h 1712"/>
                <a:gd name="T64" fmla="*/ 3276 w 5445"/>
                <a:gd name="T65" fmla="*/ 832 h 1712"/>
                <a:gd name="T66" fmla="*/ 3276 w 5445"/>
                <a:gd name="T67" fmla="*/ 22 h 1712"/>
                <a:gd name="T68" fmla="*/ 3365 w 5445"/>
                <a:gd name="T69" fmla="*/ 22 h 1712"/>
                <a:gd name="T70" fmla="*/ 3365 w 5445"/>
                <a:gd name="T71" fmla="*/ 826 h 1712"/>
                <a:gd name="T72" fmla="*/ 3807 w 5445"/>
                <a:gd name="T73" fmla="*/ 1143 h 1712"/>
                <a:gd name="T74" fmla="*/ 4083 w 5445"/>
                <a:gd name="T75" fmla="*/ 1116 h 1712"/>
                <a:gd name="T76" fmla="*/ 4083 w 5445"/>
                <a:gd name="T77" fmla="*/ 22 h 1712"/>
                <a:gd name="T78" fmla="*/ 4530 w 5445"/>
                <a:gd name="T79" fmla="*/ 1690 h 1712"/>
                <a:gd name="T80" fmla="*/ 4440 w 5445"/>
                <a:gd name="T81" fmla="*/ 1690 h 1712"/>
                <a:gd name="T82" fmla="*/ 4440 w 5445"/>
                <a:gd name="T83" fmla="*/ 68 h 1712"/>
                <a:gd name="T84" fmla="*/ 4801 w 5445"/>
                <a:gd name="T85" fmla="*/ 0 h 1712"/>
                <a:gd name="T86" fmla="*/ 5445 w 5445"/>
                <a:gd name="T87" fmla="*/ 607 h 1712"/>
                <a:gd name="T88" fmla="*/ 4828 w 5445"/>
                <a:gd name="T89" fmla="*/ 1224 h 1712"/>
                <a:gd name="T90" fmla="*/ 4709 w 5445"/>
                <a:gd name="T91" fmla="*/ 1216 h 1712"/>
                <a:gd name="T92" fmla="*/ 4709 w 5445"/>
                <a:gd name="T93" fmla="*/ 1137 h 1712"/>
                <a:gd name="T94" fmla="*/ 4828 w 5445"/>
                <a:gd name="T95" fmla="*/ 1146 h 1712"/>
                <a:gd name="T96" fmla="*/ 5353 w 5445"/>
                <a:gd name="T97" fmla="*/ 607 h 1712"/>
                <a:gd name="T98" fmla="*/ 4801 w 5445"/>
                <a:gd name="T99" fmla="*/ 79 h 1712"/>
                <a:gd name="T100" fmla="*/ 4530 w 5445"/>
                <a:gd name="T101" fmla="*/ 119 h 1712"/>
                <a:gd name="T102" fmla="*/ 4530 w 5445"/>
                <a:gd name="T103" fmla="*/ 1690 h 1712"/>
                <a:gd name="T104" fmla="*/ 1972 w 5445"/>
                <a:gd name="T105" fmla="*/ 115 h 1712"/>
                <a:gd name="T106" fmla="*/ 1801 w 5445"/>
                <a:gd name="T107" fmla="*/ 103 h 1712"/>
                <a:gd name="T108" fmla="*/ 1360 w 5445"/>
                <a:gd name="T109" fmla="*/ 420 h 1712"/>
                <a:gd name="T110" fmla="*/ 1360 w 5445"/>
                <a:gd name="T111" fmla="*/ 1224 h 1712"/>
                <a:gd name="T112" fmla="*/ 1270 w 5445"/>
                <a:gd name="T113" fmla="*/ 1224 h 1712"/>
                <a:gd name="T114" fmla="*/ 1270 w 5445"/>
                <a:gd name="T115" fmla="*/ 414 h 1712"/>
                <a:gd name="T116" fmla="*/ 1801 w 5445"/>
                <a:gd name="T117" fmla="*/ 22 h 1712"/>
                <a:gd name="T118" fmla="*/ 1972 w 5445"/>
                <a:gd name="T119" fmla="*/ 33 h 1712"/>
                <a:gd name="T120" fmla="*/ 1972 w 5445"/>
                <a:gd name="T121" fmla="*/ 115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45" h="1712">
                  <a:moveTo>
                    <a:pt x="0" y="607"/>
                  </a:moveTo>
                  <a:cubicBezTo>
                    <a:pt x="0" y="1016"/>
                    <a:pt x="268" y="1219"/>
                    <a:pt x="642" y="1219"/>
                  </a:cubicBezTo>
                  <a:cubicBezTo>
                    <a:pt x="747" y="1219"/>
                    <a:pt x="864" y="1197"/>
                    <a:pt x="921" y="1162"/>
                  </a:cubicBezTo>
                  <a:cubicBezTo>
                    <a:pt x="921" y="1205"/>
                    <a:pt x="921" y="1205"/>
                    <a:pt x="921" y="1205"/>
                  </a:cubicBezTo>
                  <a:cubicBezTo>
                    <a:pt x="921" y="1525"/>
                    <a:pt x="723" y="1630"/>
                    <a:pt x="498" y="1630"/>
                  </a:cubicBezTo>
                  <a:cubicBezTo>
                    <a:pt x="366" y="1630"/>
                    <a:pt x="255" y="1603"/>
                    <a:pt x="154" y="1546"/>
                  </a:cubicBezTo>
                  <a:cubicBezTo>
                    <a:pt x="154" y="1638"/>
                    <a:pt x="154" y="1638"/>
                    <a:pt x="154" y="1638"/>
                  </a:cubicBezTo>
                  <a:cubicBezTo>
                    <a:pt x="225" y="1682"/>
                    <a:pt x="357" y="1712"/>
                    <a:pt x="498" y="1712"/>
                  </a:cubicBezTo>
                  <a:cubicBezTo>
                    <a:pt x="769" y="1712"/>
                    <a:pt x="1010" y="1565"/>
                    <a:pt x="1010" y="1219"/>
                  </a:cubicBezTo>
                  <a:cubicBezTo>
                    <a:pt x="1010" y="68"/>
                    <a:pt x="1010" y="68"/>
                    <a:pt x="1010" y="68"/>
                  </a:cubicBezTo>
                  <a:cubicBezTo>
                    <a:pt x="926" y="27"/>
                    <a:pt x="783" y="0"/>
                    <a:pt x="674" y="0"/>
                  </a:cubicBezTo>
                  <a:cubicBezTo>
                    <a:pt x="276" y="0"/>
                    <a:pt x="0" y="228"/>
                    <a:pt x="0" y="607"/>
                  </a:cubicBezTo>
                  <a:close/>
                  <a:moveTo>
                    <a:pt x="921" y="1089"/>
                  </a:moveTo>
                  <a:cubicBezTo>
                    <a:pt x="829" y="1127"/>
                    <a:pt x="747" y="1140"/>
                    <a:pt x="642" y="1140"/>
                  </a:cubicBezTo>
                  <a:cubicBezTo>
                    <a:pt x="287" y="1140"/>
                    <a:pt x="92" y="932"/>
                    <a:pt x="92" y="607"/>
                  </a:cubicBezTo>
                  <a:cubicBezTo>
                    <a:pt x="92" y="293"/>
                    <a:pt x="306" y="79"/>
                    <a:pt x="674" y="79"/>
                  </a:cubicBezTo>
                  <a:cubicBezTo>
                    <a:pt x="766" y="79"/>
                    <a:pt x="845" y="92"/>
                    <a:pt x="921" y="117"/>
                  </a:cubicBezTo>
                  <a:lnTo>
                    <a:pt x="921" y="1089"/>
                  </a:lnTo>
                  <a:close/>
                  <a:moveTo>
                    <a:pt x="2545" y="0"/>
                  </a:moveTo>
                  <a:cubicBezTo>
                    <a:pt x="2209" y="0"/>
                    <a:pt x="1971" y="249"/>
                    <a:pt x="1971" y="612"/>
                  </a:cubicBezTo>
                  <a:cubicBezTo>
                    <a:pt x="1971" y="975"/>
                    <a:pt x="2209" y="1224"/>
                    <a:pt x="2545" y="1224"/>
                  </a:cubicBezTo>
                  <a:cubicBezTo>
                    <a:pt x="2881" y="1224"/>
                    <a:pt x="3119" y="975"/>
                    <a:pt x="3119" y="612"/>
                  </a:cubicBezTo>
                  <a:cubicBezTo>
                    <a:pt x="3119" y="249"/>
                    <a:pt x="2881" y="0"/>
                    <a:pt x="2545" y="0"/>
                  </a:cubicBezTo>
                  <a:close/>
                  <a:moveTo>
                    <a:pt x="2545" y="1146"/>
                  </a:moveTo>
                  <a:cubicBezTo>
                    <a:pt x="2260" y="1146"/>
                    <a:pt x="2063" y="932"/>
                    <a:pt x="2063" y="612"/>
                  </a:cubicBezTo>
                  <a:cubicBezTo>
                    <a:pt x="2063" y="293"/>
                    <a:pt x="2260" y="79"/>
                    <a:pt x="2545" y="79"/>
                  </a:cubicBezTo>
                  <a:cubicBezTo>
                    <a:pt x="2829" y="79"/>
                    <a:pt x="3027" y="293"/>
                    <a:pt x="3027" y="612"/>
                  </a:cubicBezTo>
                  <a:cubicBezTo>
                    <a:pt x="3027" y="932"/>
                    <a:pt x="2829" y="1146"/>
                    <a:pt x="2545" y="1146"/>
                  </a:cubicBezTo>
                  <a:close/>
                  <a:moveTo>
                    <a:pt x="4083" y="22"/>
                  </a:moveTo>
                  <a:cubicBezTo>
                    <a:pt x="4172" y="22"/>
                    <a:pt x="4172" y="22"/>
                    <a:pt x="4172" y="22"/>
                  </a:cubicBezTo>
                  <a:cubicBezTo>
                    <a:pt x="4172" y="1181"/>
                    <a:pt x="4172" y="1181"/>
                    <a:pt x="4172" y="1181"/>
                  </a:cubicBezTo>
                  <a:cubicBezTo>
                    <a:pt x="4042" y="1208"/>
                    <a:pt x="3920" y="1224"/>
                    <a:pt x="3807" y="1224"/>
                  </a:cubicBezTo>
                  <a:cubicBezTo>
                    <a:pt x="3460" y="1224"/>
                    <a:pt x="3276" y="1105"/>
                    <a:pt x="3276" y="832"/>
                  </a:cubicBezTo>
                  <a:cubicBezTo>
                    <a:pt x="3276" y="22"/>
                    <a:pt x="3276" y="22"/>
                    <a:pt x="3276" y="22"/>
                  </a:cubicBezTo>
                  <a:cubicBezTo>
                    <a:pt x="3365" y="22"/>
                    <a:pt x="3365" y="22"/>
                    <a:pt x="3365" y="22"/>
                  </a:cubicBezTo>
                  <a:cubicBezTo>
                    <a:pt x="3365" y="826"/>
                    <a:pt x="3365" y="826"/>
                    <a:pt x="3365" y="826"/>
                  </a:cubicBezTo>
                  <a:cubicBezTo>
                    <a:pt x="3365" y="1089"/>
                    <a:pt x="3590" y="1143"/>
                    <a:pt x="3807" y="1143"/>
                  </a:cubicBezTo>
                  <a:cubicBezTo>
                    <a:pt x="3891" y="1143"/>
                    <a:pt x="3994" y="1132"/>
                    <a:pt x="4083" y="1116"/>
                  </a:cubicBezTo>
                  <a:lnTo>
                    <a:pt x="4083" y="22"/>
                  </a:lnTo>
                  <a:close/>
                  <a:moveTo>
                    <a:pt x="4530" y="1690"/>
                  </a:moveTo>
                  <a:cubicBezTo>
                    <a:pt x="4440" y="1690"/>
                    <a:pt x="4440" y="1690"/>
                    <a:pt x="4440" y="1690"/>
                  </a:cubicBezTo>
                  <a:cubicBezTo>
                    <a:pt x="4440" y="68"/>
                    <a:pt x="4440" y="68"/>
                    <a:pt x="4440" y="68"/>
                  </a:cubicBezTo>
                  <a:cubicBezTo>
                    <a:pt x="4538" y="30"/>
                    <a:pt x="4668" y="0"/>
                    <a:pt x="4801" y="0"/>
                  </a:cubicBezTo>
                  <a:cubicBezTo>
                    <a:pt x="5193" y="0"/>
                    <a:pt x="5445" y="203"/>
                    <a:pt x="5445" y="607"/>
                  </a:cubicBezTo>
                  <a:cubicBezTo>
                    <a:pt x="5445" y="991"/>
                    <a:pt x="5188" y="1224"/>
                    <a:pt x="4828" y="1224"/>
                  </a:cubicBezTo>
                  <a:cubicBezTo>
                    <a:pt x="4790" y="1224"/>
                    <a:pt x="4749" y="1221"/>
                    <a:pt x="4709" y="1216"/>
                  </a:cubicBezTo>
                  <a:cubicBezTo>
                    <a:pt x="4709" y="1137"/>
                    <a:pt x="4709" y="1137"/>
                    <a:pt x="4709" y="1137"/>
                  </a:cubicBezTo>
                  <a:cubicBezTo>
                    <a:pt x="4746" y="1143"/>
                    <a:pt x="4785" y="1146"/>
                    <a:pt x="4828" y="1146"/>
                  </a:cubicBezTo>
                  <a:cubicBezTo>
                    <a:pt x="5163" y="1146"/>
                    <a:pt x="5353" y="918"/>
                    <a:pt x="5353" y="607"/>
                  </a:cubicBezTo>
                  <a:cubicBezTo>
                    <a:pt x="5353" y="263"/>
                    <a:pt x="5144" y="79"/>
                    <a:pt x="4801" y="79"/>
                  </a:cubicBezTo>
                  <a:cubicBezTo>
                    <a:pt x="4698" y="79"/>
                    <a:pt x="4595" y="95"/>
                    <a:pt x="4530" y="119"/>
                  </a:cubicBezTo>
                  <a:lnTo>
                    <a:pt x="4530" y="1690"/>
                  </a:lnTo>
                  <a:close/>
                  <a:moveTo>
                    <a:pt x="1972" y="115"/>
                  </a:moveTo>
                  <a:cubicBezTo>
                    <a:pt x="1913" y="108"/>
                    <a:pt x="1853" y="103"/>
                    <a:pt x="1801" y="103"/>
                  </a:cubicBezTo>
                  <a:cubicBezTo>
                    <a:pt x="1584" y="103"/>
                    <a:pt x="1360" y="157"/>
                    <a:pt x="1360" y="420"/>
                  </a:cubicBezTo>
                  <a:cubicBezTo>
                    <a:pt x="1360" y="1224"/>
                    <a:pt x="1360" y="1224"/>
                    <a:pt x="1360" y="1224"/>
                  </a:cubicBezTo>
                  <a:cubicBezTo>
                    <a:pt x="1270" y="1224"/>
                    <a:pt x="1270" y="1224"/>
                    <a:pt x="1270" y="1224"/>
                  </a:cubicBezTo>
                  <a:cubicBezTo>
                    <a:pt x="1270" y="414"/>
                    <a:pt x="1270" y="414"/>
                    <a:pt x="1270" y="414"/>
                  </a:cubicBezTo>
                  <a:cubicBezTo>
                    <a:pt x="1270" y="141"/>
                    <a:pt x="1454" y="22"/>
                    <a:pt x="1801" y="22"/>
                  </a:cubicBezTo>
                  <a:cubicBezTo>
                    <a:pt x="1856" y="22"/>
                    <a:pt x="1913" y="26"/>
                    <a:pt x="1972" y="33"/>
                  </a:cubicBezTo>
                  <a:lnTo>
                    <a:pt x="1972" y="1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black">
            <a:xfrm>
              <a:off x="5854700" y="-354013"/>
              <a:ext cx="14771688" cy="8599488"/>
            </a:xfrm>
            <a:custGeom>
              <a:avLst/>
              <a:gdLst>
                <a:gd name="T0" fmla="*/ 1213 w 3939"/>
                <a:gd name="T1" fmla="*/ 1764 h 2293"/>
                <a:gd name="T2" fmla="*/ 709 w 3939"/>
                <a:gd name="T3" fmla="*/ 1822 h 2293"/>
                <a:gd name="T4" fmla="*/ 0 w 3939"/>
                <a:gd name="T5" fmla="*/ 1180 h 2293"/>
                <a:gd name="T6" fmla="*/ 648 w 3939"/>
                <a:gd name="T7" fmla="*/ 532 h 2293"/>
                <a:gd name="T8" fmla="*/ 880 w 3939"/>
                <a:gd name="T9" fmla="*/ 571 h 2293"/>
                <a:gd name="T10" fmla="*/ 880 w 3939"/>
                <a:gd name="T11" fmla="*/ 0 h 2293"/>
                <a:gd name="T12" fmla="*/ 1213 w 3939"/>
                <a:gd name="T13" fmla="*/ 0 h 2293"/>
                <a:gd name="T14" fmla="*/ 1213 w 3939"/>
                <a:gd name="T15" fmla="*/ 1764 h 2293"/>
                <a:gd name="T16" fmla="*/ 880 w 3939"/>
                <a:gd name="T17" fmla="*/ 864 h 2293"/>
                <a:gd name="T18" fmla="*/ 675 w 3939"/>
                <a:gd name="T19" fmla="*/ 825 h 2293"/>
                <a:gd name="T20" fmla="*/ 338 w 3939"/>
                <a:gd name="T21" fmla="*/ 1169 h 2293"/>
                <a:gd name="T22" fmla="*/ 720 w 3939"/>
                <a:gd name="T23" fmla="*/ 1537 h 2293"/>
                <a:gd name="T24" fmla="*/ 880 w 3939"/>
                <a:gd name="T25" fmla="*/ 1523 h 2293"/>
                <a:gd name="T26" fmla="*/ 880 w 3939"/>
                <a:gd name="T27" fmla="*/ 864 h 2293"/>
                <a:gd name="T28" fmla="*/ 3939 w 3939"/>
                <a:gd name="T29" fmla="*/ 1764 h 2293"/>
                <a:gd name="T30" fmla="*/ 3435 w 3939"/>
                <a:gd name="T31" fmla="*/ 1822 h 2293"/>
                <a:gd name="T32" fmla="*/ 2726 w 3939"/>
                <a:gd name="T33" fmla="*/ 1180 h 2293"/>
                <a:gd name="T34" fmla="*/ 3374 w 3939"/>
                <a:gd name="T35" fmla="*/ 532 h 2293"/>
                <a:gd name="T36" fmla="*/ 3606 w 3939"/>
                <a:gd name="T37" fmla="*/ 571 h 2293"/>
                <a:gd name="T38" fmla="*/ 3606 w 3939"/>
                <a:gd name="T39" fmla="*/ 0 h 2293"/>
                <a:gd name="T40" fmla="*/ 3939 w 3939"/>
                <a:gd name="T41" fmla="*/ 0 h 2293"/>
                <a:gd name="T42" fmla="*/ 3939 w 3939"/>
                <a:gd name="T43" fmla="*/ 1764 h 2293"/>
                <a:gd name="T44" fmla="*/ 3606 w 3939"/>
                <a:gd name="T45" fmla="*/ 864 h 2293"/>
                <a:gd name="T46" fmla="*/ 3402 w 3939"/>
                <a:gd name="T47" fmla="*/ 825 h 2293"/>
                <a:gd name="T48" fmla="*/ 3064 w 3939"/>
                <a:gd name="T49" fmla="*/ 1169 h 2293"/>
                <a:gd name="T50" fmla="*/ 3446 w 3939"/>
                <a:gd name="T51" fmla="*/ 1537 h 2293"/>
                <a:gd name="T52" fmla="*/ 3606 w 3939"/>
                <a:gd name="T53" fmla="*/ 1523 h 2293"/>
                <a:gd name="T54" fmla="*/ 3606 w 3939"/>
                <a:gd name="T55" fmla="*/ 864 h 2293"/>
                <a:gd name="T56" fmla="*/ 1735 w 3939"/>
                <a:gd name="T57" fmla="*/ 861 h 2293"/>
                <a:gd name="T58" fmla="*/ 1934 w 3939"/>
                <a:gd name="T59" fmla="*/ 831 h 2293"/>
                <a:gd name="T60" fmla="*/ 2280 w 3939"/>
                <a:gd name="T61" fmla="*/ 1163 h 2293"/>
                <a:gd name="T62" fmla="*/ 1915 w 3939"/>
                <a:gd name="T63" fmla="*/ 1531 h 2293"/>
                <a:gd name="T64" fmla="*/ 1915 w 3939"/>
                <a:gd name="T65" fmla="*/ 1822 h 2293"/>
                <a:gd name="T66" fmla="*/ 1931 w 3939"/>
                <a:gd name="T67" fmla="*/ 1822 h 2293"/>
                <a:gd name="T68" fmla="*/ 2618 w 3939"/>
                <a:gd name="T69" fmla="*/ 1152 h 2293"/>
                <a:gd name="T70" fmla="*/ 1940 w 3939"/>
                <a:gd name="T71" fmla="*/ 532 h 2293"/>
                <a:gd name="T72" fmla="*/ 1400 w 3939"/>
                <a:gd name="T73" fmla="*/ 634 h 2293"/>
                <a:gd name="T74" fmla="*/ 1400 w 3939"/>
                <a:gd name="T75" fmla="*/ 2293 h 2293"/>
                <a:gd name="T76" fmla="*/ 1735 w 3939"/>
                <a:gd name="T77" fmla="*/ 2293 h 2293"/>
                <a:gd name="T78" fmla="*/ 1735 w 3939"/>
                <a:gd name="T79" fmla="*/ 861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39" h="2293">
                  <a:moveTo>
                    <a:pt x="1213" y="1764"/>
                  </a:moveTo>
                  <a:cubicBezTo>
                    <a:pt x="1066" y="1803"/>
                    <a:pt x="875" y="1822"/>
                    <a:pt x="709" y="1822"/>
                  </a:cubicBezTo>
                  <a:cubicBezTo>
                    <a:pt x="282" y="1822"/>
                    <a:pt x="0" y="1595"/>
                    <a:pt x="0" y="1180"/>
                  </a:cubicBezTo>
                  <a:cubicBezTo>
                    <a:pt x="0" y="787"/>
                    <a:pt x="263" y="532"/>
                    <a:pt x="648" y="532"/>
                  </a:cubicBezTo>
                  <a:cubicBezTo>
                    <a:pt x="734" y="532"/>
                    <a:pt x="825" y="543"/>
                    <a:pt x="880" y="571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1213" y="0"/>
                    <a:pt x="1213" y="0"/>
                    <a:pt x="1213" y="0"/>
                  </a:cubicBezTo>
                  <a:lnTo>
                    <a:pt x="1213" y="1764"/>
                  </a:lnTo>
                  <a:close/>
                  <a:moveTo>
                    <a:pt x="880" y="864"/>
                  </a:moveTo>
                  <a:cubicBezTo>
                    <a:pt x="828" y="839"/>
                    <a:pt x="759" y="825"/>
                    <a:pt x="675" y="825"/>
                  </a:cubicBezTo>
                  <a:cubicBezTo>
                    <a:pt x="473" y="825"/>
                    <a:pt x="338" y="950"/>
                    <a:pt x="338" y="1169"/>
                  </a:cubicBezTo>
                  <a:cubicBezTo>
                    <a:pt x="338" y="1404"/>
                    <a:pt x="484" y="1537"/>
                    <a:pt x="720" y="1537"/>
                  </a:cubicBezTo>
                  <a:cubicBezTo>
                    <a:pt x="761" y="1537"/>
                    <a:pt x="825" y="1534"/>
                    <a:pt x="880" y="1523"/>
                  </a:cubicBezTo>
                  <a:lnTo>
                    <a:pt x="880" y="864"/>
                  </a:lnTo>
                  <a:close/>
                  <a:moveTo>
                    <a:pt x="3939" y="1764"/>
                  </a:moveTo>
                  <a:cubicBezTo>
                    <a:pt x="3792" y="1803"/>
                    <a:pt x="3601" y="1822"/>
                    <a:pt x="3435" y="1822"/>
                  </a:cubicBezTo>
                  <a:cubicBezTo>
                    <a:pt x="3008" y="1822"/>
                    <a:pt x="2726" y="1595"/>
                    <a:pt x="2726" y="1180"/>
                  </a:cubicBezTo>
                  <a:cubicBezTo>
                    <a:pt x="2726" y="787"/>
                    <a:pt x="2989" y="532"/>
                    <a:pt x="3374" y="532"/>
                  </a:cubicBezTo>
                  <a:cubicBezTo>
                    <a:pt x="3460" y="532"/>
                    <a:pt x="3551" y="543"/>
                    <a:pt x="3606" y="571"/>
                  </a:cubicBezTo>
                  <a:cubicBezTo>
                    <a:pt x="3606" y="0"/>
                    <a:pt x="3606" y="0"/>
                    <a:pt x="3606" y="0"/>
                  </a:cubicBezTo>
                  <a:cubicBezTo>
                    <a:pt x="3939" y="0"/>
                    <a:pt x="3939" y="0"/>
                    <a:pt x="3939" y="0"/>
                  </a:cubicBezTo>
                  <a:lnTo>
                    <a:pt x="3939" y="1764"/>
                  </a:lnTo>
                  <a:close/>
                  <a:moveTo>
                    <a:pt x="3606" y="864"/>
                  </a:moveTo>
                  <a:cubicBezTo>
                    <a:pt x="3554" y="839"/>
                    <a:pt x="3485" y="825"/>
                    <a:pt x="3402" y="825"/>
                  </a:cubicBezTo>
                  <a:cubicBezTo>
                    <a:pt x="3199" y="825"/>
                    <a:pt x="3064" y="950"/>
                    <a:pt x="3064" y="1169"/>
                  </a:cubicBezTo>
                  <a:cubicBezTo>
                    <a:pt x="3064" y="1404"/>
                    <a:pt x="3211" y="1537"/>
                    <a:pt x="3446" y="1537"/>
                  </a:cubicBezTo>
                  <a:cubicBezTo>
                    <a:pt x="3487" y="1537"/>
                    <a:pt x="3551" y="1534"/>
                    <a:pt x="3606" y="1523"/>
                  </a:cubicBezTo>
                  <a:lnTo>
                    <a:pt x="3606" y="864"/>
                  </a:lnTo>
                  <a:close/>
                  <a:moveTo>
                    <a:pt x="1735" y="861"/>
                  </a:moveTo>
                  <a:cubicBezTo>
                    <a:pt x="1790" y="839"/>
                    <a:pt x="1868" y="831"/>
                    <a:pt x="1934" y="831"/>
                  </a:cubicBezTo>
                  <a:cubicBezTo>
                    <a:pt x="2139" y="831"/>
                    <a:pt x="2280" y="950"/>
                    <a:pt x="2280" y="1163"/>
                  </a:cubicBezTo>
                  <a:cubicBezTo>
                    <a:pt x="2280" y="1414"/>
                    <a:pt x="2124" y="1528"/>
                    <a:pt x="1915" y="1531"/>
                  </a:cubicBezTo>
                  <a:cubicBezTo>
                    <a:pt x="1915" y="1822"/>
                    <a:pt x="1915" y="1822"/>
                    <a:pt x="1915" y="1822"/>
                  </a:cubicBezTo>
                  <a:cubicBezTo>
                    <a:pt x="1920" y="1822"/>
                    <a:pt x="1926" y="1822"/>
                    <a:pt x="1931" y="1822"/>
                  </a:cubicBezTo>
                  <a:cubicBezTo>
                    <a:pt x="2361" y="1822"/>
                    <a:pt x="2618" y="1581"/>
                    <a:pt x="2618" y="1152"/>
                  </a:cubicBezTo>
                  <a:cubicBezTo>
                    <a:pt x="2618" y="762"/>
                    <a:pt x="2344" y="532"/>
                    <a:pt x="1940" y="532"/>
                  </a:cubicBezTo>
                  <a:cubicBezTo>
                    <a:pt x="1735" y="532"/>
                    <a:pt x="1533" y="579"/>
                    <a:pt x="1400" y="634"/>
                  </a:cubicBezTo>
                  <a:cubicBezTo>
                    <a:pt x="1400" y="2293"/>
                    <a:pt x="1400" y="2293"/>
                    <a:pt x="1400" y="2293"/>
                  </a:cubicBezTo>
                  <a:cubicBezTo>
                    <a:pt x="1735" y="2293"/>
                    <a:pt x="1735" y="2293"/>
                    <a:pt x="1735" y="2293"/>
                  </a:cubicBezTo>
                  <a:lnTo>
                    <a:pt x="1735" y="86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black">
            <a:xfrm>
              <a:off x="-9040423" y="-4000600"/>
              <a:ext cx="10945812" cy="12753975"/>
            </a:xfrm>
            <a:custGeom>
              <a:avLst/>
              <a:gdLst>
                <a:gd name="T0" fmla="*/ 2028 w 2919"/>
                <a:gd name="T1" fmla="*/ 1518 h 3401"/>
                <a:gd name="T2" fmla="*/ 1979 w 2919"/>
                <a:gd name="T3" fmla="*/ 1517 h 3401"/>
                <a:gd name="T4" fmla="*/ 1900 w 2919"/>
                <a:gd name="T5" fmla="*/ 1470 h 3401"/>
                <a:gd name="T6" fmla="*/ 1883 w 2919"/>
                <a:gd name="T7" fmla="*/ 1452 h 3401"/>
                <a:gd name="T8" fmla="*/ 1882 w 2919"/>
                <a:gd name="T9" fmla="*/ 1451 h 3401"/>
                <a:gd name="T10" fmla="*/ 1874 w 2919"/>
                <a:gd name="T11" fmla="*/ 1426 h 3401"/>
                <a:gd name="T12" fmla="*/ 1872 w 2919"/>
                <a:gd name="T13" fmla="*/ 1334 h 3401"/>
                <a:gd name="T14" fmla="*/ 1896 w 2919"/>
                <a:gd name="T15" fmla="*/ 1291 h 3401"/>
                <a:gd name="T16" fmla="*/ 2845 w 2919"/>
                <a:gd name="T17" fmla="*/ 738 h 3401"/>
                <a:gd name="T18" fmla="*/ 1513 w 2919"/>
                <a:gd name="T19" fmla="*/ 12 h 3401"/>
                <a:gd name="T20" fmla="*/ 1459 w 2919"/>
                <a:gd name="T21" fmla="*/ 0 h 3401"/>
                <a:gd name="T22" fmla="*/ 1406 w 2919"/>
                <a:gd name="T23" fmla="*/ 12 h 3401"/>
                <a:gd name="T24" fmla="*/ 74 w 2919"/>
                <a:gd name="T25" fmla="*/ 738 h 3401"/>
                <a:gd name="T26" fmla="*/ 1566 w 2919"/>
                <a:gd name="T27" fmla="*/ 1607 h 3401"/>
                <a:gd name="T28" fmla="*/ 1591 w 2919"/>
                <a:gd name="T29" fmla="*/ 1649 h 3401"/>
                <a:gd name="T30" fmla="*/ 1591 w 2919"/>
                <a:gd name="T31" fmla="*/ 2916 h 3401"/>
                <a:gd name="T32" fmla="*/ 1565 w 2919"/>
                <a:gd name="T33" fmla="*/ 2958 h 3401"/>
                <a:gd name="T34" fmla="*/ 1485 w 2919"/>
                <a:gd name="T35" fmla="*/ 3003 h 3401"/>
                <a:gd name="T36" fmla="*/ 1461 w 2919"/>
                <a:gd name="T37" fmla="*/ 3008 h 3401"/>
                <a:gd name="T38" fmla="*/ 1459 w 2919"/>
                <a:gd name="T39" fmla="*/ 3008 h 3401"/>
                <a:gd name="T40" fmla="*/ 1434 w 2919"/>
                <a:gd name="T41" fmla="*/ 3003 h 3401"/>
                <a:gd name="T42" fmla="*/ 1353 w 2919"/>
                <a:gd name="T43" fmla="*/ 2958 h 3401"/>
                <a:gd name="T44" fmla="*/ 1328 w 2919"/>
                <a:gd name="T45" fmla="*/ 2916 h 3401"/>
                <a:gd name="T46" fmla="*/ 1328 w 2919"/>
                <a:gd name="T47" fmla="*/ 1786 h 3401"/>
                <a:gd name="T48" fmla="*/ 1315 w 2919"/>
                <a:gd name="T49" fmla="*/ 1764 h 3401"/>
                <a:gd name="T50" fmla="*/ 0 w 2919"/>
                <a:gd name="T51" fmla="*/ 999 h 3401"/>
                <a:gd name="T52" fmla="*/ 0 w 2919"/>
                <a:gd name="T53" fmla="*/ 2498 h 3401"/>
                <a:gd name="T54" fmla="*/ 52 w 2919"/>
                <a:gd name="T55" fmla="*/ 2590 h 3401"/>
                <a:gd name="T56" fmla="*/ 1407 w 2919"/>
                <a:gd name="T57" fmla="*/ 3389 h 3401"/>
                <a:gd name="T58" fmla="*/ 1459 w 2919"/>
                <a:gd name="T59" fmla="*/ 3401 h 3401"/>
                <a:gd name="T60" fmla="*/ 1512 w 2919"/>
                <a:gd name="T61" fmla="*/ 3389 h 3401"/>
                <a:gd name="T62" fmla="*/ 2867 w 2919"/>
                <a:gd name="T63" fmla="*/ 2590 h 3401"/>
                <a:gd name="T64" fmla="*/ 2919 w 2919"/>
                <a:gd name="T65" fmla="*/ 2498 h 3401"/>
                <a:gd name="T66" fmla="*/ 2919 w 2919"/>
                <a:gd name="T67" fmla="*/ 999 h 3401"/>
                <a:gd name="T68" fmla="*/ 2028 w 2919"/>
                <a:gd name="T69" fmla="*/ 1518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9" h="3401">
                  <a:moveTo>
                    <a:pt x="2028" y="1518"/>
                  </a:moveTo>
                  <a:cubicBezTo>
                    <a:pt x="2014" y="1526"/>
                    <a:pt x="1992" y="1525"/>
                    <a:pt x="1979" y="1517"/>
                  </a:cubicBezTo>
                  <a:cubicBezTo>
                    <a:pt x="1900" y="1470"/>
                    <a:pt x="1900" y="1470"/>
                    <a:pt x="1900" y="1470"/>
                  </a:cubicBezTo>
                  <a:cubicBezTo>
                    <a:pt x="1894" y="1466"/>
                    <a:pt x="1888" y="1460"/>
                    <a:pt x="1883" y="1452"/>
                  </a:cubicBezTo>
                  <a:cubicBezTo>
                    <a:pt x="1883" y="1452"/>
                    <a:pt x="1883" y="1451"/>
                    <a:pt x="1882" y="1451"/>
                  </a:cubicBezTo>
                  <a:cubicBezTo>
                    <a:pt x="1877" y="1442"/>
                    <a:pt x="1875" y="1434"/>
                    <a:pt x="1874" y="1426"/>
                  </a:cubicBezTo>
                  <a:cubicBezTo>
                    <a:pt x="1872" y="1334"/>
                    <a:pt x="1872" y="1334"/>
                    <a:pt x="1872" y="1334"/>
                  </a:cubicBezTo>
                  <a:cubicBezTo>
                    <a:pt x="1872" y="1318"/>
                    <a:pt x="1882" y="1299"/>
                    <a:pt x="1896" y="1291"/>
                  </a:cubicBezTo>
                  <a:cubicBezTo>
                    <a:pt x="2845" y="738"/>
                    <a:pt x="2845" y="738"/>
                    <a:pt x="2845" y="738"/>
                  </a:cubicBezTo>
                  <a:cubicBezTo>
                    <a:pt x="1513" y="12"/>
                    <a:pt x="1513" y="12"/>
                    <a:pt x="1513" y="12"/>
                  </a:cubicBezTo>
                  <a:cubicBezTo>
                    <a:pt x="1498" y="4"/>
                    <a:pt x="1479" y="0"/>
                    <a:pt x="1459" y="0"/>
                  </a:cubicBezTo>
                  <a:cubicBezTo>
                    <a:pt x="1440" y="0"/>
                    <a:pt x="1421" y="4"/>
                    <a:pt x="1406" y="12"/>
                  </a:cubicBezTo>
                  <a:cubicBezTo>
                    <a:pt x="74" y="738"/>
                    <a:pt x="74" y="738"/>
                    <a:pt x="74" y="738"/>
                  </a:cubicBezTo>
                  <a:cubicBezTo>
                    <a:pt x="1566" y="1607"/>
                    <a:pt x="1566" y="1607"/>
                    <a:pt x="1566" y="1607"/>
                  </a:cubicBezTo>
                  <a:cubicBezTo>
                    <a:pt x="1580" y="1615"/>
                    <a:pt x="1591" y="1633"/>
                    <a:pt x="1591" y="1649"/>
                  </a:cubicBezTo>
                  <a:cubicBezTo>
                    <a:pt x="1591" y="2916"/>
                    <a:pt x="1591" y="2916"/>
                    <a:pt x="1591" y="2916"/>
                  </a:cubicBezTo>
                  <a:cubicBezTo>
                    <a:pt x="1591" y="2932"/>
                    <a:pt x="1579" y="2951"/>
                    <a:pt x="1565" y="2958"/>
                  </a:cubicBezTo>
                  <a:cubicBezTo>
                    <a:pt x="1485" y="3003"/>
                    <a:pt x="1485" y="3003"/>
                    <a:pt x="1485" y="3003"/>
                  </a:cubicBezTo>
                  <a:cubicBezTo>
                    <a:pt x="1478" y="3006"/>
                    <a:pt x="1470" y="3008"/>
                    <a:pt x="1461" y="3008"/>
                  </a:cubicBezTo>
                  <a:cubicBezTo>
                    <a:pt x="1460" y="3008"/>
                    <a:pt x="1460" y="3008"/>
                    <a:pt x="1459" y="3008"/>
                  </a:cubicBezTo>
                  <a:cubicBezTo>
                    <a:pt x="1450" y="3008"/>
                    <a:pt x="1441" y="3006"/>
                    <a:pt x="1434" y="3003"/>
                  </a:cubicBezTo>
                  <a:cubicBezTo>
                    <a:pt x="1353" y="2958"/>
                    <a:pt x="1353" y="2958"/>
                    <a:pt x="1353" y="2958"/>
                  </a:cubicBezTo>
                  <a:cubicBezTo>
                    <a:pt x="1339" y="2951"/>
                    <a:pt x="1328" y="2932"/>
                    <a:pt x="1328" y="2916"/>
                  </a:cubicBezTo>
                  <a:cubicBezTo>
                    <a:pt x="1328" y="1786"/>
                    <a:pt x="1328" y="1786"/>
                    <a:pt x="1328" y="1786"/>
                  </a:cubicBezTo>
                  <a:cubicBezTo>
                    <a:pt x="1328" y="1778"/>
                    <a:pt x="1321" y="1768"/>
                    <a:pt x="1315" y="1764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2498"/>
                    <a:pt x="0" y="2498"/>
                    <a:pt x="0" y="2498"/>
                  </a:cubicBezTo>
                  <a:cubicBezTo>
                    <a:pt x="0" y="2532"/>
                    <a:pt x="23" y="2573"/>
                    <a:pt x="52" y="2590"/>
                  </a:cubicBezTo>
                  <a:cubicBezTo>
                    <a:pt x="1407" y="3389"/>
                    <a:pt x="1407" y="3389"/>
                    <a:pt x="1407" y="3389"/>
                  </a:cubicBezTo>
                  <a:cubicBezTo>
                    <a:pt x="1421" y="3397"/>
                    <a:pt x="1440" y="3401"/>
                    <a:pt x="1459" y="3401"/>
                  </a:cubicBezTo>
                  <a:cubicBezTo>
                    <a:pt x="1478" y="3401"/>
                    <a:pt x="1498" y="3397"/>
                    <a:pt x="1512" y="3389"/>
                  </a:cubicBezTo>
                  <a:cubicBezTo>
                    <a:pt x="2867" y="2590"/>
                    <a:pt x="2867" y="2590"/>
                    <a:pt x="2867" y="2590"/>
                  </a:cubicBezTo>
                  <a:cubicBezTo>
                    <a:pt x="2895" y="2573"/>
                    <a:pt x="2919" y="2532"/>
                    <a:pt x="2919" y="2498"/>
                  </a:cubicBezTo>
                  <a:cubicBezTo>
                    <a:pt x="2919" y="999"/>
                    <a:pt x="2919" y="999"/>
                    <a:pt x="2919" y="999"/>
                  </a:cubicBezTo>
                  <a:lnTo>
                    <a:pt x="2028" y="15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1D37"/>
                </a:gs>
                <a:gs pos="40000">
                  <a:srgbClr val="DC1E32"/>
                </a:gs>
              </a:gsLst>
              <a:lin ang="192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6240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ox Bottom Lef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4195483" y="2109356"/>
            <a:ext cx="4704042" cy="2598867"/>
          </a:xfrm>
        </p:spPr>
        <p:txBody>
          <a:bodyPr anchor="t" anchorCtr="0">
            <a:noAutofit/>
          </a:bodyPr>
          <a:lstStyle>
            <a:lvl1pPr algn="r">
              <a:lnSpc>
                <a:spcPts val="26000"/>
              </a:lnSpc>
              <a:spcBef>
                <a:spcPts val="0"/>
              </a:spcBef>
              <a:defRPr sz="20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000590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F712794C-5CC1-4412-BC65-E322594C8A39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372612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67539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white">
          <a:xfrm>
            <a:off x="242888" y="160972"/>
            <a:ext cx="8656637" cy="52482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 bwMode="white">
          <a:xfrm>
            <a:off x="242889" y="685799"/>
            <a:ext cx="8656636" cy="42602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solidFill>
                  <a:schemeClr val="bg1"/>
                </a:solidFill>
              </a:defRPr>
            </a:lvl1pPr>
            <a:lvl2pPr marL="457200" indent="-457200">
              <a:buFont typeface="+mj-lt"/>
              <a:buAutoNum type="arabicPeriod"/>
              <a:defRPr sz="2000"/>
            </a:lvl2pPr>
            <a:lvl3pPr marL="635000" indent="-457200">
              <a:buFont typeface="+mj-lt"/>
              <a:buAutoNum type="arabicPeriod"/>
              <a:defRPr sz="2000"/>
            </a:lvl3pPr>
            <a:lvl4pPr marL="901700" indent="-457200">
              <a:buFont typeface="+mj-lt"/>
              <a:buAutoNum type="arabicPeriod"/>
              <a:defRPr sz="2000"/>
            </a:lvl4pPr>
            <a:lvl5pPr marL="1181100" indent="-457200"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8362"/>
            <a:ext cx="1514802" cy="215155"/>
          </a:xfrm>
          <a:prstGeom prst="rect">
            <a:avLst/>
          </a:prstGeom>
        </p:spPr>
      </p:pic>
      <p:grpSp>
        <p:nvGrpSpPr>
          <p:cNvPr id="14" name="Group 14"/>
          <p:cNvGrpSpPr/>
          <p:nvPr userDrawn="1"/>
        </p:nvGrpSpPr>
        <p:grpSpPr bwMode="black">
          <a:xfrm>
            <a:off x="243373" y="4789634"/>
            <a:ext cx="864159" cy="206669"/>
            <a:chOff x="-9040423" y="-4000600"/>
            <a:chExt cx="51236173" cy="12753975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black">
            <a:xfrm>
              <a:off x="21777325" y="1784350"/>
              <a:ext cx="20418425" cy="6419850"/>
            </a:xfrm>
            <a:custGeom>
              <a:avLst/>
              <a:gdLst>
                <a:gd name="T0" fmla="*/ 0 w 5445"/>
                <a:gd name="T1" fmla="*/ 607 h 1712"/>
                <a:gd name="T2" fmla="*/ 642 w 5445"/>
                <a:gd name="T3" fmla="*/ 1219 h 1712"/>
                <a:gd name="T4" fmla="*/ 921 w 5445"/>
                <a:gd name="T5" fmla="*/ 1162 h 1712"/>
                <a:gd name="T6" fmla="*/ 921 w 5445"/>
                <a:gd name="T7" fmla="*/ 1205 h 1712"/>
                <a:gd name="T8" fmla="*/ 498 w 5445"/>
                <a:gd name="T9" fmla="*/ 1630 h 1712"/>
                <a:gd name="T10" fmla="*/ 154 w 5445"/>
                <a:gd name="T11" fmla="*/ 1546 h 1712"/>
                <a:gd name="T12" fmla="*/ 154 w 5445"/>
                <a:gd name="T13" fmla="*/ 1638 h 1712"/>
                <a:gd name="T14" fmla="*/ 498 w 5445"/>
                <a:gd name="T15" fmla="*/ 1712 h 1712"/>
                <a:gd name="T16" fmla="*/ 1010 w 5445"/>
                <a:gd name="T17" fmla="*/ 1219 h 1712"/>
                <a:gd name="T18" fmla="*/ 1010 w 5445"/>
                <a:gd name="T19" fmla="*/ 68 h 1712"/>
                <a:gd name="T20" fmla="*/ 674 w 5445"/>
                <a:gd name="T21" fmla="*/ 0 h 1712"/>
                <a:gd name="T22" fmla="*/ 0 w 5445"/>
                <a:gd name="T23" fmla="*/ 607 h 1712"/>
                <a:gd name="T24" fmla="*/ 921 w 5445"/>
                <a:gd name="T25" fmla="*/ 1089 h 1712"/>
                <a:gd name="T26" fmla="*/ 642 w 5445"/>
                <a:gd name="T27" fmla="*/ 1140 h 1712"/>
                <a:gd name="T28" fmla="*/ 92 w 5445"/>
                <a:gd name="T29" fmla="*/ 607 h 1712"/>
                <a:gd name="T30" fmla="*/ 674 w 5445"/>
                <a:gd name="T31" fmla="*/ 79 h 1712"/>
                <a:gd name="T32" fmla="*/ 921 w 5445"/>
                <a:gd name="T33" fmla="*/ 117 h 1712"/>
                <a:gd name="T34" fmla="*/ 921 w 5445"/>
                <a:gd name="T35" fmla="*/ 1089 h 1712"/>
                <a:gd name="T36" fmla="*/ 2545 w 5445"/>
                <a:gd name="T37" fmla="*/ 0 h 1712"/>
                <a:gd name="T38" fmla="*/ 1971 w 5445"/>
                <a:gd name="T39" fmla="*/ 612 h 1712"/>
                <a:gd name="T40" fmla="*/ 2545 w 5445"/>
                <a:gd name="T41" fmla="*/ 1224 h 1712"/>
                <a:gd name="T42" fmla="*/ 3119 w 5445"/>
                <a:gd name="T43" fmla="*/ 612 h 1712"/>
                <a:gd name="T44" fmla="*/ 2545 w 5445"/>
                <a:gd name="T45" fmla="*/ 0 h 1712"/>
                <a:gd name="T46" fmla="*/ 2545 w 5445"/>
                <a:gd name="T47" fmla="*/ 1146 h 1712"/>
                <a:gd name="T48" fmla="*/ 2063 w 5445"/>
                <a:gd name="T49" fmla="*/ 612 h 1712"/>
                <a:gd name="T50" fmla="*/ 2545 w 5445"/>
                <a:gd name="T51" fmla="*/ 79 h 1712"/>
                <a:gd name="T52" fmla="*/ 3027 w 5445"/>
                <a:gd name="T53" fmla="*/ 612 h 1712"/>
                <a:gd name="T54" fmla="*/ 2545 w 5445"/>
                <a:gd name="T55" fmla="*/ 1146 h 1712"/>
                <a:gd name="T56" fmla="*/ 4083 w 5445"/>
                <a:gd name="T57" fmla="*/ 22 h 1712"/>
                <a:gd name="T58" fmla="*/ 4172 w 5445"/>
                <a:gd name="T59" fmla="*/ 22 h 1712"/>
                <a:gd name="T60" fmla="*/ 4172 w 5445"/>
                <a:gd name="T61" fmla="*/ 1181 h 1712"/>
                <a:gd name="T62" fmla="*/ 3807 w 5445"/>
                <a:gd name="T63" fmla="*/ 1224 h 1712"/>
                <a:gd name="T64" fmla="*/ 3276 w 5445"/>
                <a:gd name="T65" fmla="*/ 832 h 1712"/>
                <a:gd name="T66" fmla="*/ 3276 w 5445"/>
                <a:gd name="T67" fmla="*/ 22 h 1712"/>
                <a:gd name="T68" fmla="*/ 3365 w 5445"/>
                <a:gd name="T69" fmla="*/ 22 h 1712"/>
                <a:gd name="T70" fmla="*/ 3365 w 5445"/>
                <a:gd name="T71" fmla="*/ 826 h 1712"/>
                <a:gd name="T72" fmla="*/ 3807 w 5445"/>
                <a:gd name="T73" fmla="*/ 1143 h 1712"/>
                <a:gd name="T74" fmla="*/ 4083 w 5445"/>
                <a:gd name="T75" fmla="*/ 1116 h 1712"/>
                <a:gd name="T76" fmla="*/ 4083 w 5445"/>
                <a:gd name="T77" fmla="*/ 22 h 1712"/>
                <a:gd name="T78" fmla="*/ 4530 w 5445"/>
                <a:gd name="T79" fmla="*/ 1690 h 1712"/>
                <a:gd name="T80" fmla="*/ 4440 w 5445"/>
                <a:gd name="T81" fmla="*/ 1690 h 1712"/>
                <a:gd name="T82" fmla="*/ 4440 w 5445"/>
                <a:gd name="T83" fmla="*/ 68 h 1712"/>
                <a:gd name="T84" fmla="*/ 4801 w 5445"/>
                <a:gd name="T85" fmla="*/ 0 h 1712"/>
                <a:gd name="T86" fmla="*/ 5445 w 5445"/>
                <a:gd name="T87" fmla="*/ 607 h 1712"/>
                <a:gd name="T88" fmla="*/ 4828 w 5445"/>
                <a:gd name="T89" fmla="*/ 1224 h 1712"/>
                <a:gd name="T90" fmla="*/ 4709 w 5445"/>
                <a:gd name="T91" fmla="*/ 1216 h 1712"/>
                <a:gd name="T92" fmla="*/ 4709 w 5445"/>
                <a:gd name="T93" fmla="*/ 1137 h 1712"/>
                <a:gd name="T94" fmla="*/ 4828 w 5445"/>
                <a:gd name="T95" fmla="*/ 1146 h 1712"/>
                <a:gd name="T96" fmla="*/ 5353 w 5445"/>
                <a:gd name="T97" fmla="*/ 607 h 1712"/>
                <a:gd name="T98" fmla="*/ 4801 w 5445"/>
                <a:gd name="T99" fmla="*/ 79 h 1712"/>
                <a:gd name="T100" fmla="*/ 4530 w 5445"/>
                <a:gd name="T101" fmla="*/ 119 h 1712"/>
                <a:gd name="T102" fmla="*/ 4530 w 5445"/>
                <a:gd name="T103" fmla="*/ 1690 h 1712"/>
                <a:gd name="T104" fmla="*/ 1972 w 5445"/>
                <a:gd name="T105" fmla="*/ 115 h 1712"/>
                <a:gd name="T106" fmla="*/ 1801 w 5445"/>
                <a:gd name="T107" fmla="*/ 103 h 1712"/>
                <a:gd name="T108" fmla="*/ 1360 w 5445"/>
                <a:gd name="T109" fmla="*/ 420 h 1712"/>
                <a:gd name="T110" fmla="*/ 1360 w 5445"/>
                <a:gd name="T111" fmla="*/ 1224 h 1712"/>
                <a:gd name="T112" fmla="*/ 1270 w 5445"/>
                <a:gd name="T113" fmla="*/ 1224 h 1712"/>
                <a:gd name="T114" fmla="*/ 1270 w 5445"/>
                <a:gd name="T115" fmla="*/ 414 h 1712"/>
                <a:gd name="T116" fmla="*/ 1801 w 5445"/>
                <a:gd name="T117" fmla="*/ 22 h 1712"/>
                <a:gd name="T118" fmla="*/ 1972 w 5445"/>
                <a:gd name="T119" fmla="*/ 33 h 1712"/>
                <a:gd name="T120" fmla="*/ 1972 w 5445"/>
                <a:gd name="T121" fmla="*/ 115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45" h="1712">
                  <a:moveTo>
                    <a:pt x="0" y="607"/>
                  </a:moveTo>
                  <a:cubicBezTo>
                    <a:pt x="0" y="1016"/>
                    <a:pt x="268" y="1219"/>
                    <a:pt x="642" y="1219"/>
                  </a:cubicBezTo>
                  <a:cubicBezTo>
                    <a:pt x="747" y="1219"/>
                    <a:pt x="864" y="1197"/>
                    <a:pt x="921" y="1162"/>
                  </a:cubicBezTo>
                  <a:cubicBezTo>
                    <a:pt x="921" y="1205"/>
                    <a:pt x="921" y="1205"/>
                    <a:pt x="921" y="1205"/>
                  </a:cubicBezTo>
                  <a:cubicBezTo>
                    <a:pt x="921" y="1525"/>
                    <a:pt x="723" y="1630"/>
                    <a:pt x="498" y="1630"/>
                  </a:cubicBezTo>
                  <a:cubicBezTo>
                    <a:pt x="366" y="1630"/>
                    <a:pt x="255" y="1603"/>
                    <a:pt x="154" y="1546"/>
                  </a:cubicBezTo>
                  <a:cubicBezTo>
                    <a:pt x="154" y="1638"/>
                    <a:pt x="154" y="1638"/>
                    <a:pt x="154" y="1638"/>
                  </a:cubicBezTo>
                  <a:cubicBezTo>
                    <a:pt x="225" y="1682"/>
                    <a:pt x="357" y="1712"/>
                    <a:pt x="498" y="1712"/>
                  </a:cubicBezTo>
                  <a:cubicBezTo>
                    <a:pt x="769" y="1712"/>
                    <a:pt x="1010" y="1565"/>
                    <a:pt x="1010" y="1219"/>
                  </a:cubicBezTo>
                  <a:cubicBezTo>
                    <a:pt x="1010" y="68"/>
                    <a:pt x="1010" y="68"/>
                    <a:pt x="1010" y="68"/>
                  </a:cubicBezTo>
                  <a:cubicBezTo>
                    <a:pt x="926" y="27"/>
                    <a:pt x="783" y="0"/>
                    <a:pt x="674" y="0"/>
                  </a:cubicBezTo>
                  <a:cubicBezTo>
                    <a:pt x="276" y="0"/>
                    <a:pt x="0" y="228"/>
                    <a:pt x="0" y="607"/>
                  </a:cubicBezTo>
                  <a:close/>
                  <a:moveTo>
                    <a:pt x="921" y="1089"/>
                  </a:moveTo>
                  <a:cubicBezTo>
                    <a:pt x="829" y="1127"/>
                    <a:pt x="747" y="1140"/>
                    <a:pt x="642" y="1140"/>
                  </a:cubicBezTo>
                  <a:cubicBezTo>
                    <a:pt x="287" y="1140"/>
                    <a:pt x="92" y="932"/>
                    <a:pt x="92" y="607"/>
                  </a:cubicBezTo>
                  <a:cubicBezTo>
                    <a:pt x="92" y="293"/>
                    <a:pt x="306" y="79"/>
                    <a:pt x="674" y="79"/>
                  </a:cubicBezTo>
                  <a:cubicBezTo>
                    <a:pt x="766" y="79"/>
                    <a:pt x="845" y="92"/>
                    <a:pt x="921" y="117"/>
                  </a:cubicBezTo>
                  <a:lnTo>
                    <a:pt x="921" y="1089"/>
                  </a:lnTo>
                  <a:close/>
                  <a:moveTo>
                    <a:pt x="2545" y="0"/>
                  </a:moveTo>
                  <a:cubicBezTo>
                    <a:pt x="2209" y="0"/>
                    <a:pt x="1971" y="249"/>
                    <a:pt x="1971" y="612"/>
                  </a:cubicBezTo>
                  <a:cubicBezTo>
                    <a:pt x="1971" y="975"/>
                    <a:pt x="2209" y="1224"/>
                    <a:pt x="2545" y="1224"/>
                  </a:cubicBezTo>
                  <a:cubicBezTo>
                    <a:pt x="2881" y="1224"/>
                    <a:pt x="3119" y="975"/>
                    <a:pt x="3119" y="612"/>
                  </a:cubicBezTo>
                  <a:cubicBezTo>
                    <a:pt x="3119" y="249"/>
                    <a:pt x="2881" y="0"/>
                    <a:pt x="2545" y="0"/>
                  </a:cubicBezTo>
                  <a:close/>
                  <a:moveTo>
                    <a:pt x="2545" y="1146"/>
                  </a:moveTo>
                  <a:cubicBezTo>
                    <a:pt x="2260" y="1146"/>
                    <a:pt x="2063" y="932"/>
                    <a:pt x="2063" y="612"/>
                  </a:cubicBezTo>
                  <a:cubicBezTo>
                    <a:pt x="2063" y="293"/>
                    <a:pt x="2260" y="79"/>
                    <a:pt x="2545" y="79"/>
                  </a:cubicBezTo>
                  <a:cubicBezTo>
                    <a:pt x="2829" y="79"/>
                    <a:pt x="3027" y="293"/>
                    <a:pt x="3027" y="612"/>
                  </a:cubicBezTo>
                  <a:cubicBezTo>
                    <a:pt x="3027" y="932"/>
                    <a:pt x="2829" y="1146"/>
                    <a:pt x="2545" y="1146"/>
                  </a:cubicBezTo>
                  <a:close/>
                  <a:moveTo>
                    <a:pt x="4083" y="22"/>
                  </a:moveTo>
                  <a:cubicBezTo>
                    <a:pt x="4172" y="22"/>
                    <a:pt x="4172" y="22"/>
                    <a:pt x="4172" y="22"/>
                  </a:cubicBezTo>
                  <a:cubicBezTo>
                    <a:pt x="4172" y="1181"/>
                    <a:pt x="4172" y="1181"/>
                    <a:pt x="4172" y="1181"/>
                  </a:cubicBezTo>
                  <a:cubicBezTo>
                    <a:pt x="4042" y="1208"/>
                    <a:pt x="3920" y="1224"/>
                    <a:pt x="3807" y="1224"/>
                  </a:cubicBezTo>
                  <a:cubicBezTo>
                    <a:pt x="3460" y="1224"/>
                    <a:pt x="3276" y="1105"/>
                    <a:pt x="3276" y="832"/>
                  </a:cubicBezTo>
                  <a:cubicBezTo>
                    <a:pt x="3276" y="22"/>
                    <a:pt x="3276" y="22"/>
                    <a:pt x="3276" y="22"/>
                  </a:cubicBezTo>
                  <a:cubicBezTo>
                    <a:pt x="3365" y="22"/>
                    <a:pt x="3365" y="22"/>
                    <a:pt x="3365" y="22"/>
                  </a:cubicBezTo>
                  <a:cubicBezTo>
                    <a:pt x="3365" y="826"/>
                    <a:pt x="3365" y="826"/>
                    <a:pt x="3365" y="826"/>
                  </a:cubicBezTo>
                  <a:cubicBezTo>
                    <a:pt x="3365" y="1089"/>
                    <a:pt x="3590" y="1143"/>
                    <a:pt x="3807" y="1143"/>
                  </a:cubicBezTo>
                  <a:cubicBezTo>
                    <a:pt x="3891" y="1143"/>
                    <a:pt x="3994" y="1132"/>
                    <a:pt x="4083" y="1116"/>
                  </a:cubicBezTo>
                  <a:lnTo>
                    <a:pt x="4083" y="22"/>
                  </a:lnTo>
                  <a:close/>
                  <a:moveTo>
                    <a:pt x="4530" y="1690"/>
                  </a:moveTo>
                  <a:cubicBezTo>
                    <a:pt x="4440" y="1690"/>
                    <a:pt x="4440" y="1690"/>
                    <a:pt x="4440" y="1690"/>
                  </a:cubicBezTo>
                  <a:cubicBezTo>
                    <a:pt x="4440" y="68"/>
                    <a:pt x="4440" y="68"/>
                    <a:pt x="4440" y="68"/>
                  </a:cubicBezTo>
                  <a:cubicBezTo>
                    <a:pt x="4538" y="30"/>
                    <a:pt x="4668" y="0"/>
                    <a:pt x="4801" y="0"/>
                  </a:cubicBezTo>
                  <a:cubicBezTo>
                    <a:pt x="5193" y="0"/>
                    <a:pt x="5445" y="203"/>
                    <a:pt x="5445" y="607"/>
                  </a:cubicBezTo>
                  <a:cubicBezTo>
                    <a:pt x="5445" y="991"/>
                    <a:pt x="5188" y="1224"/>
                    <a:pt x="4828" y="1224"/>
                  </a:cubicBezTo>
                  <a:cubicBezTo>
                    <a:pt x="4790" y="1224"/>
                    <a:pt x="4749" y="1221"/>
                    <a:pt x="4709" y="1216"/>
                  </a:cubicBezTo>
                  <a:cubicBezTo>
                    <a:pt x="4709" y="1137"/>
                    <a:pt x="4709" y="1137"/>
                    <a:pt x="4709" y="1137"/>
                  </a:cubicBezTo>
                  <a:cubicBezTo>
                    <a:pt x="4746" y="1143"/>
                    <a:pt x="4785" y="1146"/>
                    <a:pt x="4828" y="1146"/>
                  </a:cubicBezTo>
                  <a:cubicBezTo>
                    <a:pt x="5163" y="1146"/>
                    <a:pt x="5353" y="918"/>
                    <a:pt x="5353" y="607"/>
                  </a:cubicBezTo>
                  <a:cubicBezTo>
                    <a:pt x="5353" y="263"/>
                    <a:pt x="5144" y="79"/>
                    <a:pt x="4801" y="79"/>
                  </a:cubicBezTo>
                  <a:cubicBezTo>
                    <a:pt x="4698" y="79"/>
                    <a:pt x="4595" y="95"/>
                    <a:pt x="4530" y="119"/>
                  </a:cubicBezTo>
                  <a:lnTo>
                    <a:pt x="4530" y="1690"/>
                  </a:lnTo>
                  <a:close/>
                  <a:moveTo>
                    <a:pt x="1972" y="115"/>
                  </a:moveTo>
                  <a:cubicBezTo>
                    <a:pt x="1913" y="108"/>
                    <a:pt x="1853" y="103"/>
                    <a:pt x="1801" y="103"/>
                  </a:cubicBezTo>
                  <a:cubicBezTo>
                    <a:pt x="1584" y="103"/>
                    <a:pt x="1360" y="157"/>
                    <a:pt x="1360" y="420"/>
                  </a:cubicBezTo>
                  <a:cubicBezTo>
                    <a:pt x="1360" y="1224"/>
                    <a:pt x="1360" y="1224"/>
                    <a:pt x="1360" y="1224"/>
                  </a:cubicBezTo>
                  <a:cubicBezTo>
                    <a:pt x="1270" y="1224"/>
                    <a:pt x="1270" y="1224"/>
                    <a:pt x="1270" y="1224"/>
                  </a:cubicBezTo>
                  <a:cubicBezTo>
                    <a:pt x="1270" y="414"/>
                    <a:pt x="1270" y="414"/>
                    <a:pt x="1270" y="414"/>
                  </a:cubicBezTo>
                  <a:cubicBezTo>
                    <a:pt x="1270" y="141"/>
                    <a:pt x="1454" y="22"/>
                    <a:pt x="1801" y="22"/>
                  </a:cubicBezTo>
                  <a:cubicBezTo>
                    <a:pt x="1856" y="22"/>
                    <a:pt x="1913" y="26"/>
                    <a:pt x="1972" y="33"/>
                  </a:cubicBezTo>
                  <a:lnTo>
                    <a:pt x="1972" y="1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black">
            <a:xfrm>
              <a:off x="5854700" y="-354013"/>
              <a:ext cx="14771688" cy="8599488"/>
            </a:xfrm>
            <a:custGeom>
              <a:avLst/>
              <a:gdLst>
                <a:gd name="T0" fmla="*/ 1213 w 3939"/>
                <a:gd name="T1" fmla="*/ 1764 h 2293"/>
                <a:gd name="T2" fmla="*/ 709 w 3939"/>
                <a:gd name="T3" fmla="*/ 1822 h 2293"/>
                <a:gd name="T4" fmla="*/ 0 w 3939"/>
                <a:gd name="T5" fmla="*/ 1180 h 2293"/>
                <a:gd name="T6" fmla="*/ 648 w 3939"/>
                <a:gd name="T7" fmla="*/ 532 h 2293"/>
                <a:gd name="T8" fmla="*/ 880 w 3939"/>
                <a:gd name="T9" fmla="*/ 571 h 2293"/>
                <a:gd name="T10" fmla="*/ 880 w 3939"/>
                <a:gd name="T11" fmla="*/ 0 h 2293"/>
                <a:gd name="T12" fmla="*/ 1213 w 3939"/>
                <a:gd name="T13" fmla="*/ 0 h 2293"/>
                <a:gd name="T14" fmla="*/ 1213 w 3939"/>
                <a:gd name="T15" fmla="*/ 1764 h 2293"/>
                <a:gd name="T16" fmla="*/ 880 w 3939"/>
                <a:gd name="T17" fmla="*/ 864 h 2293"/>
                <a:gd name="T18" fmla="*/ 675 w 3939"/>
                <a:gd name="T19" fmla="*/ 825 h 2293"/>
                <a:gd name="T20" fmla="*/ 338 w 3939"/>
                <a:gd name="T21" fmla="*/ 1169 h 2293"/>
                <a:gd name="T22" fmla="*/ 720 w 3939"/>
                <a:gd name="T23" fmla="*/ 1537 h 2293"/>
                <a:gd name="T24" fmla="*/ 880 w 3939"/>
                <a:gd name="T25" fmla="*/ 1523 h 2293"/>
                <a:gd name="T26" fmla="*/ 880 w 3939"/>
                <a:gd name="T27" fmla="*/ 864 h 2293"/>
                <a:gd name="T28" fmla="*/ 3939 w 3939"/>
                <a:gd name="T29" fmla="*/ 1764 h 2293"/>
                <a:gd name="T30" fmla="*/ 3435 w 3939"/>
                <a:gd name="T31" fmla="*/ 1822 h 2293"/>
                <a:gd name="T32" fmla="*/ 2726 w 3939"/>
                <a:gd name="T33" fmla="*/ 1180 h 2293"/>
                <a:gd name="T34" fmla="*/ 3374 w 3939"/>
                <a:gd name="T35" fmla="*/ 532 h 2293"/>
                <a:gd name="T36" fmla="*/ 3606 w 3939"/>
                <a:gd name="T37" fmla="*/ 571 h 2293"/>
                <a:gd name="T38" fmla="*/ 3606 w 3939"/>
                <a:gd name="T39" fmla="*/ 0 h 2293"/>
                <a:gd name="T40" fmla="*/ 3939 w 3939"/>
                <a:gd name="T41" fmla="*/ 0 h 2293"/>
                <a:gd name="T42" fmla="*/ 3939 w 3939"/>
                <a:gd name="T43" fmla="*/ 1764 h 2293"/>
                <a:gd name="T44" fmla="*/ 3606 w 3939"/>
                <a:gd name="T45" fmla="*/ 864 h 2293"/>
                <a:gd name="T46" fmla="*/ 3402 w 3939"/>
                <a:gd name="T47" fmla="*/ 825 h 2293"/>
                <a:gd name="T48" fmla="*/ 3064 w 3939"/>
                <a:gd name="T49" fmla="*/ 1169 h 2293"/>
                <a:gd name="T50" fmla="*/ 3446 w 3939"/>
                <a:gd name="T51" fmla="*/ 1537 h 2293"/>
                <a:gd name="T52" fmla="*/ 3606 w 3939"/>
                <a:gd name="T53" fmla="*/ 1523 h 2293"/>
                <a:gd name="T54" fmla="*/ 3606 w 3939"/>
                <a:gd name="T55" fmla="*/ 864 h 2293"/>
                <a:gd name="T56" fmla="*/ 1735 w 3939"/>
                <a:gd name="T57" fmla="*/ 861 h 2293"/>
                <a:gd name="T58" fmla="*/ 1934 w 3939"/>
                <a:gd name="T59" fmla="*/ 831 h 2293"/>
                <a:gd name="T60" fmla="*/ 2280 w 3939"/>
                <a:gd name="T61" fmla="*/ 1163 h 2293"/>
                <a:gd name="T62" fmla="*/ 1915 w 3939"/>
                <a:gd name="T63" fmla="*/ 1531 h 2293"/>
                <a:gd name="T64" fmla="*/ 1915 w 3939"/>
                <a:gd name="T65" fmla="*/ 1822 h 2293"/>
                <a:gd name="T66" fmla="*/ 1931 w 3939"/>
                <a:gd name="T67" fmla="*/ 1822 h 2293"/>
                <a:gd name="T68" fmla="*/ 2618 w 3939"/>
                <a:gd name="T69" fmla="*/ 1152 h 2293"/>
                <a:gd name="T70" fmla="*/ 1940 w 3939"/>
                <a:gd name="T71" fmla="*/ 532 h 2293"/>
                <a:gd name="T72" fmla="*/ 1400 w 3939"/>
                <a:gd name="T73" fmla="*/ 634 h 2293"/>
                <a:gd name="T74" fmla="*/ 1400 w 3939"/>
                <a:gd name="T75" fmla="*/ 2293 h 2293"/>
                <a:gd name="T76" fmla="*/ 1735 w 3939"/>
                <a:gd name="T77" fmla="*/ 2293 h 2293"/>
                <a:gd name="T78" fmla="*/ 1735 w 3939"/>
                <a:gd name="T79" fmla="*/ 861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39" h="2293">
                  <a:moveTo>
                    <a:pt x="1213" y="1764"/>
                  </a:moveTo>
                  <a:cubicBezTo>
                    <a:pt x="1066" y="1803"/>
                    <a:pt x="875" y="1822"/>
                    <a:pt x="709" y="1822"/>
                  </a:cubicBezTo>
                  <a:cubicBezTo>
                    <a:pt x="282" y="1822"/>
                    <a:pt x="0" y="1595"/>
                    <a:pt x="0" y="1180"/>
                  </a:cubicBezTo>
                  <a:cubicBezTo>
                    <a:pt x="0" y="787"/>
                    <a:pt x="263" y="532"/>
                    <a:pt x="648" y="532"/>
                  </a:cubicBezTo>
                  <a:cubicBezTo>
                    <a:pt x="734" y="532"/>
                    <a:pt x="825" y="543"/>
                    <a:pt x="880" y="571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1213" y="0"/>
                    <a:pt x="1213" y="0"/>
                    <a:pt x="1213" y="0"/>
                  </a:cubicBezTo>
                  <a:lnTo>
                    <a:pt x="1213" y="1764"/>
                  </a:lnTo>
                  <a:close/>
                  <a:moveTo>
                    <a:pt x="880" y="864"/>
                  </a:moveTo>
                  <a:cubicBezTo>
                    <a:pt x="828" y="839"/>
                    <a:pt x="759" y="825"/>
                    <a:pt x="675" y="825"/>
                  </a:cubicBezTo>
                  <a:cubicBezTo>
                    <a:pt x="473" y="825"/>
                    <a:pt x="338" y="950"/>
                    <a:pt x="338" y="1169"/>
                  </a:cubicBezTo>
                  <a:cubicBezTo>
                    <a:pt x="338" y="1404"/>
                    <a:pt x="484" y="1537"/>
                    <a:pt x="720" y="1537"/>
                  </a:cubicBezTo>
                  <a:cubicBezTo>
                    <a:pt x="761" y="1537"/>
                    <a:pt x="825" y="1534"/>
                    <a:pt x="880" y="1523"/>
                  </a:cubicBezTo>
                  <a:lnTo>
                    <a:pt x="880" y="864"/>
                  </a:lnTo>
                  <a:close/>
                  <a:moveTo>
                    <a:pt x="3939" y="1764"/>
                  </a:moveTo>
                  <a:cubicBezTo>
                    <a:pt x="3792" y="1803"/>
                    <a:pt x="3601" y="1822"/>
                    <a:pt x="3435" y="1822"/>
                  </a:cubicBezTo>
                  <a:cubicBezTo>
                    <a:pt x="3008" y="1822"/>
                    <a:pt x="2726" y="1595"/>
                    <a:pt x="2726" y="1180"/>
                  </a:cubicBezTo>
                  <a:cubicBezTo>
                    <a:pt x="2726" y="787"/>
                    <a:pt x="2989" y="532"/>
                    <a:pt x="3374" y="532"/>
                  </a:cubicBezTo>
                  <a:cubicBezTo>
                    <a:pt x="3460" y="532"/>
                    <a:pt x="3551" y="543"/>
                    <a:pt x="3606" y="571"/>
                  </a:cubicBezTo>
                  <a:cubicBezTo>
                    <a:pt x="3606" y="0"/>
                    <a:pt x="3606" y="0"/>
                    <a:pt x="3606" y="0"/>
                  </a:cubicBezTo>
                  <a:cubicBezTo>
                    <a:pt x="3939" y="0"/>
                    <a:pt x="3939" y="0"/>
                    <a:pt x="3939" y="0"/>
                  </a:cubicBezTo>
                  <a:lnTo>
                    <a:pt x="3939" y="1764"/>
                  </a:lnTo>
                  <a:close/>
                  <a:moveTo>
                    <a:pt x="3606" y="864"/>
                  </a:moveTo>
                  <a:cubicBezTo>
                    <a:pt x="3554" y="839"/>
                    <a:pt x="3485" y="825"/>
                    <a:pt x="3402" y="825"/>
                  </a:cubicBezTo>
                  <a:cubicBezTo>
                    <a:pt x="3199" y="825"/>
                    <a:pt x="3064" y="950"/>
                    <a:pt x="3064" y="1169"/>
                  </a:cubicBezTo>
                  <a:cubicBezTo>
                    <a:pt x="3064" y="1404"/>
                    <a:pt x="3211" y="1537"/>
                    <a:pt x="3446" y="1537"/>
                  </a:cubicBezTo>
                  <a:cubicBezTo>
                    <a:pt x="3487" y="1537"/>
                    <a:pt x="3551" y="1534"/>
                    <a:pt x="3606" y="1523"/>
                  </a:cubicBezTo>
                  <a:lnTo>
                    <a:pt x="3606" y="864"/>
                  </a:lnTo>
                  <a:close/>
                  <a:moveTo>
                    <a:pt x="1735" y="861"/>
                  </a:moveTo>
                  <a:cubicBezTo>
                    <a:pt x="1790" y="839"/>
                    <a:pt x="1868" y="831"/>
                    <a:pt x="1934" y="831"/>
                  </a:cubicBezTo>
                  <a:cubicBezTo>
                    <a:pt x="2139" y="831"/>
                    <a:pt x="2280" y="950"/>
                    <a:pt x="2280" y="1163"/>
                  </a:cubicBezTo>
                  <a:cubicBezTo>
                    <a:pt x="2280" y="1414"/>
                    <a:pt x="2124" y="1528"/>
                    <a:pt x="1915" y="1531"/>
                  </a:cubicBezTo>
                  <a:cubicBezTo>
                    <a:pt x="1915" y="1822"/>
                    <a:pt x="1915" y="1822"/>
                    <a:pt x="1915" y="1822"/>
                  </a:cubicBezTo>
                  <a:cubicBezTo>
                    <a:pt x="1920" y="1822"/>
                    <a:pt x="1926" y="1822"/>
                    <a:pt x="1931" y="1822"/>
                  </a:cubicBezTo>
                  <a:cubicBezTo>
                    <a:pt x="2361" y="1822"/>
                    <a:pt x="2618" y="1581"/>
                    <a:pt x="2618" y="1152"/>
                  </a:cubicBezTo>
                  <a:cubicBezTo>
                    <a:pt x="2618" y="762"/>
                    <a:pt x="2344" y="532"/>
                    <a:pt x="1940" y="532"/>
                  </a:cubicBezTo>
                  <a:cubicBezTo>
                    <a:pt x="1735" y="532"/>
                    <a:pt x="1533" y="579"/>
                    <a:pt x="1400" y="634"/>
                  </a:cubicBezTo>
                  <a:cubicBezTo>
                    <a:pt x="1400" y="2293"/>
                    <a:pt x="1400" y="2293"/>
                    <a:pt x="1400" y="2293"/>
                  </a:cubicBezTo>
                  <a:cubicBezTo>
                    <a:pt x="1735" y="2293"/>
                    <a:pt x="1735" y="2293"/>
                    <a:pt x="1735" y="2293"/>
                  </a:cubicBezTo>
                  <a:lnTo>
                    <a:pt x="1735" y="86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black">
            <a:xfrm>
              <a:off x="-9040423" y="-4000600"/>
              <a:ext cx="10945812" cy="12753975"/>
            </a:xfrm>
            <a:custGeom>
              <a:avLst/>
              <a:gdLst>
                <a:gd name="T0" fmla="*/ 2028 w 2919"/>
                <a:gd name="T1" fmla="*/ 1518 h 3401"/>
                <a:gd name="T2" fmla="*/ 1979 w 2919"/>
                <a:gd name="T3" fmla="*/ 1517 h 3401"/>
                <a:gd name="T4" fmla="*/ 1900 w 2919"/>
                <a:gd name="T5" fmla="*/ 1470 h 3401"/>
                <a:gd name="T6" fmla="*/ 1883 w 2919"/>
                <a:gd name="T7" fmla="*/ 1452 h 3401"/>
                <a:gd name="T8" fmla="*/ 1882 w 2919"/>
                <a:gd name="T9" fmla="*/ 1451 h 3401"/>
                <a:gd name="T10" fmla="*/ 1874 w 2919"/>
                <a:gd name="T11" fmla="*/ 1426 h 3401"/>
                <a:gd name="T12" fmla="*/ 1872 w 2919"/>
                <a:gd name="T13" fmla="*/ 1334 h 3401"/>
                <a:gd name="T14" fmla="*/ 1896 w 2919"/>
                <a:gd name="T15" fmla="*/ 1291 h 3401"/>
                <a:gd name="T16" fmla="*/ 2845 w 2919"/>
                <a:gd name="T17" fmla="*/ 738 h 3401"/>
                <a:gd name="T18" fmla="*/ 1513 w 2919"/>
                <a:gd name="T19" fmla="*/ 12 h 3401"/>
                <a:gd name="T20" fmla="*/ 1459 w 2919"/>
                <a:gd name="T21" fmla="*/ 0 h 3401"/>
                <a:gd name="T22" fmla="*/ 1406 w 2919"/>
                <a:gd name="T23" fmla="*/ 12 h 3401"/>
                <a:gd name="T24" fmla="*/ 74 w 2919"/>
                <a:gd name="T25" fmla="*/ 738 h 3401"/>
                <a:gd name="T26" fmla="*/ 1566 w 2919"/>
                <a:gd name="T27" fmla="*/ 1607 h 3401"/>
                <a:gd name="T28" fmla="*/ 1591 w 2919"/>
                <a:gd name="T29" fmla="*/ 1649 h 3401"/>
                <a:gd name="T30" fmla="*/ 1591 w 2919"/>
                <a:gd name="T31" fmla="*/ 2916 h 3401"/>
                <a:gd name="T32" fmla="*/ 1565 w 2919"/>
                <a:gd name="T33" fmla="*/ 2958 h 3401"/>
                <a:gd name="T34" fmla="*/ 1485 w 2919"/>
                <a:gd name="T35" fmla="*/ 3003 h 3401"/>
                <a:gd name="T36" fmla="*/ 1461 w 2919"/>
                <a:gd name="T37" fmla="*/ 3008 h 3401"/>
                <a:gd name="T38" fmla="*/ 1459 w 2919"/>
                <a:gd name="T39" fmla="*/ 3008 h 3401"/>
                <a:gd name="T40" fmla="*/ 1434 w 2919"/>
                <a:gd name="T41" fmla="*/ 3003 h 3401"/>
                <a:gd name="T42" fmla="*/ 1353 w 2919"/>
                <a:gd name="T43" fmla="*/ 2958 h 3401"/>
                <a:gd name="T44" fmla="*/ 1328 w 2919"/>
                <a:gd name="T45" fmla="*/ 2916 h 3401"/>
                <a:gd name="T46" fmla="*/ 1328 w 2919"/>
                <a:gd name="T47" fmla="*/ 1786 h 3401"/>
                <a:gd name="T48" fmla="*/ 1315 w 2919"/>
                <a:gd name="T49" fmla="*/ 1764 h 3401"/>
                <a:gd name="T50" fmla="*/ 0 w 2919"/>
                <a:gd name="T51" fmla="*/ 999 h 3401"/>
                <a:gd name="T52" fmla="*/ 0 w 2919"/>
                <a:gd name="T53" fmla="*/ 2498 h 3401"/>
                <a:gd name="T54" fmla="*/ 52 w 2919"/>
                <a:gd name="T55" fmla="*/ 2590 h 3401"/>
                <a:gd name="T56" fmla="*/ 1407 w 2919"/>
                <a:gd name="T57" fmla="*/ 3389 h 3401"/>
                <a:gd name="T58" fmla="*/ 1459 w 2919"/>
                <a:gd name="T59" fmla="*/ 3401 h 3401"/>
                <a:gd name="T60" fmla="*/ 1512 w 2919"/>
                <a:gd name="T61" fmla="*/ 3389 h 3401"/>
                <a:gd name="T62" fmla="*/ 2867 w 2919"/>
                <a:gd name="T63" fmla="*/ 2590 h 3401"/>
                <a:gd name="T64" fmla="*/ 2919 w 2919"/>
                <a:gd name="T65" fmla="*/ 2498 h 3401"/>
                <a:gd name="T66" fmla="*/ 2919 w 2919"/>
                <a:gd name="T67" fmla="*/ 999 h 3401"/>
                <a:gd name="T68" fmla="*/ 2028 w 2919"/>
                <a:gd name="T69" fmla="*/ 1518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9" h="3401">
                  <a:moveTo>
                    <a:pt x="2028" y="1518"/>
                  </a:moveTo>
                  <a:cubicBezTo>
                    <a:pt x="2014" y="1526"/>
                    <a:pt x="1992" y="1525"/>
                    <a:pt x="1979" y="1517"/>
                  </a:cubicBezTo>
                  <a:cubicBezTo>
                    <a:pt x="1900" y="1470"/>
                    <a:pt x="1900" y="1470"/>
                    <a:pt x="1900" y="1470"/>
                  </a:cubicBezTo>
                  <a:cubicBezTo>
                    <a:pt x="1894" y="1466"/>
                    <a:pt x="1888" y="1460"/>
                    <a:pt x="1883" y="1452"/>
                  </a:cubicBezTo>
                  <a:cubicBezTo>
                    <a:pt x="1883" y="1452"/>
                    <a:pt x="1883" y="1451"/>
                    <a:pt x="1882" y="1451"/>
                  </a:cubicBezTo>
                  <a:cubicBezTo>
                    <a:pt x="1877" y="1442"/>
                    <a:pt x="1875" y="1434"/>
                    <a:pt x="1874" y="1426"/>
                  </a:cubicBezTo>
                  <a:cubicBezTo>
                    <a:pt x="1872" y="1334"/>
                    <a:pt x="1872" y="1334"/>
                    <a:pt x="1872" y="1334"/>
                  </a:cubicBezTo>
                  <a:cubicBezTo>
                    <a:pt x="1872" y="1318"/>
                    <a:pt x="1882" y="1299"/>
                    <a:pt x="1896" y="1291"/>
                  </a:cubicBezTo>
                  <a:cubicBezTo>
                    <a:pt x="2845" y="738"/>
                    <a:pt x="2845" y="738"/>
                    <a:pt x="2845" y="738"/>
                  </a:cubicBezTo>
                  <a:cubicBezTo>
                    <a:pt x="1513" y="12"/>
                    <a:pt x="1513" y="12"/>
                    <a:pt x="1513" y="12"/>
                  </a:cubicBezTo>
                  <a:cubicBezTo>
                    <a:pt x="1498" y="4"/>
                    <a:pt x="1479" y="0"/>
                    <a:pt x="1459" y="0"/>
                  </a:cubicBezTo>
                  <a:cubicBezTo>
                    <a:pt x="1440" y="0"/>
                    <a:pt x="1421" y="4"/>
                    <a:pt x="1406" y="12"/>
                  </a:cubicBezTo>
                  <a:cubicBezTo>
                    <a:pt x="74" y="738"/>
                    <a:pt x="74" y="738"/>
                    <a:pt x="74" y="738"/>
                  </a:cubicBezTo>
                  <a:cubicBezTo>
                    <a:pt x="1566" y="1607"/>
                    <a:pt x="1566" y="1607"/>
                    <a:pt x="1566" y="1607"/>
                  </a:cubicBezTo>
                  <a:cubicBezTo>
                    <a:pt x="1580" y="1615"/>
                    <a:pt x="1591" y="1633"/>
                    <a:pt x="1591" y="1649"/>
                  </a:cubicBezTo>
                  <a:cubicBezTo>
                    <a:pt x="1591" y="2916"/>
                    <a:pt x="1591" y="2916"/>
                    <a:pt x="1591" y="2916"/>
                  </a:cubicBezTo>
                  <a:cubicBezTo>
                    <a:pt x="1591" y="2932"/>
                    <a:pt x="1579" y="2951"/>
                    <a:pt x="1565" y="2958"/>
                  </a:cubicBezTo>
                  <a:cubicBezTo>
                    <a:pt x="1485" y="3003"/>
                    <a:pt x="1485" y="3003"/>
                    <a:pt x="1485" y="3003"/>
                  </a:cubicBezTo>
                  <a:cubicBezTo>
                    <a:pt x="1478" y="3006"/>
                    <a:pt x="1470" y="3008"/>
                    <a:pt x="1461" y="3008"/>
                  </a:cubicBezTo>
                  <a:cubicBezTo>
                    <a:pt x="1460" y="3008"/>
                    <a:pt x="1460" y="3008"/>
                    <a:pt x="1459" y="3008"/>
                  </a:cubicBezTo>
                  <a:cubicBezTo>
                    <a:pt x="1450" y="3008"/>
                    <a:pt x="1441" y="3006"/>
                    <a:pt x="1434" y="3003"/>
                  </a:cubicBezTo>
                  <a:cubicBezTo>
                    <a:pt x="1353" y="2958"/>
                    <a:pt x="1353" y="2958"/>
                    <a:pt x="1353" y="2958"/>
                  </a:cubicBezTo>
                  <a:cubicBezTo>
                    <a:pt x="1339" y="2951"/>
                    <a:pt x="1328" y="2932"/>
                    <a:pt x="1328" y="2916"/>
                  </a:cubicBezTo>
                  <a:cubicBezTo>
                    <a:pt x="1328" y="1786"/>
                    <a:pt x="1328" y="1786"/>
                    <a:pt x="1328" y="1786"/>
                  </a:cubicBezTo>
                  <a:cubicBezTo>
                    <a:pt x="1328" y="1778"/>
                    <a:pt x="1321" y="1768"/>
                    <a:pt x="1315" y="1764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2498"/>
                    <a:pt x="0" y="2498"/>
                    <a:pt x="0" y="2498"/>
                  </a:cubicBezTo>
                  <a:cubicBezTo>
                    <a:pt x="0" y="2532"/>
                    <a:pt x="23" y="2573"/>
                    <a:pt x="52" y="2590"/>
                  </a:cubicBezTo>
                  <a:cubicBezTo>
                    <a:pt x="1407" y="3389"/>
                    <a:pt x="1407" y="3389"/>
                    <a:pt x="1407" y="3389"/>
                  </a:cubicBezTo>
                  <a:cubicBezTo>
                    <a:pt x="1421" y="3397"/>
                    <a:pt x="1440" y="3401"/>
                    <a:pt x="1459" y="3401"/>
                  </a:cubicBezTo>
                  <a:cubicBezTo>
                    <a:pt x="1478" y="3401"/>
                    <a:pt x="1498" y="3397"/>
                    <a:pt x="1512" y="3389"/>
                  </a:cubicBezTo>
                  <a:cubicBezTo>
                    <a:pt x="2867" y="2590"/>
                    <a:pt x="2867" y="2590"/>
                    <a:pt x="2867" y="2590"/>
                  </a:cubicBezTo>
                  <a:cubicBezTo>
                    <a:pt x="2895" y="2573"/>
                    <a:pt x="2919" y="2532"/>
                    <a:pt x="2919" y="2498"/>
                  </a:cubicBezTo>
                  <a:cubicBezTo>
                    <a:pt x="2919" y="999"/>
                    <a:pt x="2919" y="999"/>
                    <a:pt x="2919" y="999"/>
                  </a:cubicBezTo>
                  <a:lnTo>
                    <a:pt x="2028" y="15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1D37"/>
                </a:gs>
                <a:gs pos="40000">
                  <a:srgbClr val="DC1E32"/>
                </a:gs>
              </a:gsLst>
              <a:lin ang="192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1412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2888" y="204025"/>
            <a:ext cx="8656637" cy="315497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CAF0-578C-43A6-81D2-3A18857083D0}" type="datetime1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Note text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49E-531C-448D-97B7-84919B9EBFFF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79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5143500"/>
          </a:xfrm>
          <a:solidFill>
            <a:schemeClr val="accent5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3D4C8-90B6-4D6E-9EBB-67FC4F05B7DA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Note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242888" y="168021"/>
            <a:ext cx="8656637" cy="259558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white">
          <a:xfrm>
            <a:off x="8005002" y="4864895"/>
            <a:ext cx="0" cy="8182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 bwMode="white">
          <a:xfrm>
            <a:off x="8671949" y="4864895"/>
            <a:ext cx="0" cy="8182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03" y="195486"/>
            <a:ext cx="1262424" cy="21085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2" y="4730834"/>
            <a:ext cx="884374" cy="2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6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Along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B738-9DC8-4C3B-A7FF-5B0A6CABFE1E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49E-531C-448D-97B7-84919B9EBFFF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21"/>
          </p:nvPr>
        </p:nvSpPr>
        <p:spPr>
          <a:xfrm>
            <a:off x="239236" y="3298032"/>
            <a:ext cx="1836000" cy="1377554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2" name="Text Placeholder 67"/>
          <p:cNvSpPr>
            <a:spLocks noGrp="1"/>
          </p:cNvSpPr>
          <p:nvPr>
            <p:ph type="body" sz="quarter" idx="22"/>
          </p:nvPr>
        </p:nvSpPr>
        <p:spPr>
          <a:xfrm>
            <a:off x="2514433" y="3298032"/>
            <a:ext cx="1836000" cy="1377554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3" name="Text Placeholder 67"/>
          <p:cNvSpPr>
            <a:spLocks noGrp="1"/>
          </p:cNvSpPr>
          <p:nvPr>
            <p:ph type="body" sz="quarter" idx="23"/>
          </p:nvPr>
        </p:nvSpPr>
        <p:spPr>
          <a:xfrm>
            <a:off x="4790080" y="3298032"/>
            <a:ext cx="1836000" cy="1377554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4" name="Text Placeholder 67"/>
          <p:cNvSpPr>
            <a:spLocks noGrp="1"/>
          </p:cNvSpPr>
          <p:nvPr>
            <p:ph type="body" sz="quarter" idx="24"/>
          </p:nvPr>
        </p:nvSpPr>
        <p:spPr>
          <a:xfrm>
            <a:off x="7063525" y="3298032"/>
            <a:ext cx="1836000" cy="1377554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400"/>
            </a:lvl3pPr>
            <a:lvl4pPr>
              <a:spcAft>
                <a:spcPts val="0"/>
              </a:spcAft>
              <a:defRPr sz="1400"/>
            </a:lvl4pPr>
            <a:lvl5pPr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3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50B11BB2-8999-4748-9805-A0E41F764128}" type="datetime1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 smtClean="0"/>
              <a:t>Note text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8D249E-531C-448D-97B7-84919B9EBFFF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2887" y="1006080"/>
            <a:ext cx="1798290" cy="3669506"/>
          </a:xfrm>
        </p:spPr>
        <p:txBody>
          <a:bodyPr>
            <a:noAutofit/>
          </a:bodyPr>
          <a:lstStyle>
            <a:lvl1pPr marL="133350" indent="-133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 sz="1000"/>
            </a:lvl4pPr>
            <a:lvl5pPr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3" name="Content Placeholder 52"/>
          <p:cNvSpPr>
            <a:spLocks noGrp="1"/>
          </p:cNvSpPr>
          <p:nvPr>
            <p:ph sz="quarter" idx="14"/>
          </p:nvPr>
        </p:nvSpPr>
        <p:spPr>
          <a:xfrm>
            <a:off x="2257426" y="1006079"/>
            <a:ext cx="6642098" cy="367307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2888" y="168021"/>
            <a:ext cx="8656637" cy="315497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63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921628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rgbClr val="414042"/>
                </a:solidFill>
              </a:defRPr>
            </a:lvl1pPr>
          </a:lstStyle>
          <a:p>
            <a:fld id="{C364AF28-BF3D-449B-9C3F-A1ED45966994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93648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588575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r>
              <a:rPr lang="en-GB" dirty="0" smtClean="0"/>
              <a:t>###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15666"/>
            <a:ext cx="2917470" cy="10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bg>
      <p:bgPr>
        <a:solidFill>
          <a:srgbClr val="E95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921628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accent1"/>
                </a:solidFill>
              </a:defRPr>
            </a:lvl1pPr>
          </a:lstStyle>
          <a:p>
            <a:fld id="{F7DE8E5F-CEBC-44F2-94BA-E37BBBA758CE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93648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588575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###</a:t>
            </a:r>
            <a:endParaRPr lang="en-GB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15666"/>
            <a:ext cx="2917470" cy="10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9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921628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F20086C1-EDD4-4838-B694-BF1E42215E1E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93648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588575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###</a:t>
            </a:r>
            <a:endParaRPr lang="en-GB" dirty="0"/>
          </a:p>
        </p:txBody>
      </p:sp>
      <p:grpSp>
        <p:nvGrpSpPr>
          <p:cNvPr id="6" name="Group 14"/>
          <p:cNvGrpSpPr/>
          <p:nvPr userDrawn="1"/>
        </p:nvGrpSpPr>
        <p:grpSpPr bwMode="black">
          <a:xfrm>
            <a:off x="243373" y="4789634"/>
            <a:ext cx="864159" cy="206669"/>
            <a:chOff x="-9040423" y="-4000600"/>
            <a:chExt cx="51236173" cy="12753975"/>
          </a:xfrm>
        </p:grpSpPr>
        <p:sp>
          <p:nvSpPr>
            <p:cNvPr id="7" name="Freeform 7"/>
            <p:cNvSpPr>
              <a:spLocks noEditPoints="1"/>
            </p:cNvSpPr>
            <p:nvPr userDrawn="1"/>
          </p:nvSpPr>
          <p:spPr bwMode="black">
            <a:xfrm>
              <a:off x="21777325" y="1784350"/>
              <a:ext cx="20418425" cy="6419850"/>
            </a:xfrm>
            <a:custGeom>
              <a:avLst/>
              <a:gdLst>
                <a:gd name="T0" fmla="*/ 0 w 5445"/>
                <a:gd name="T1" fmla="*/ 607 h 1712"/>
                <a:gd name="T2" fmla="*/ 642 w 5445"/>
                <a:gd name="T3" fmla="*/ 1219 h 1712"/>
                <a:gd name="T4" fmla="*/ 921 w 5445"/>
                <a:gd name="T5" fmla="*/ 1162 h 1712"/>
                <a:gd name="T6" fmla="*/ 921 w 5445"/>
                <a:gd name="T7" fmla="*/ 1205 h 1712"/>
                <a:gd name="T8" fmla="*/ 498 w 5445"/>
                <a:gd name="T9" fmla="*/ 1630 h 1712"/>
                <a:gd name="T10" fmla="*/ 154 w 5445"/>
                <a:gd name="T11" fmla="*/ 1546 h 1712"/>
                <a:gd name="T12" fmla="*/ 154 w 5445"/>
                <a:gd name="T13" fmla="*/ 1638 h 1712"/>
                <a:gd name="T14" fmla="*/ 498 w 5445"/>
                <a:gd name="T15" fmla="*/ 1712 h 1712"/>
                <a:gd name="T16" fmla="*/ 1010 w 5445"/>
                <a:gd name="T17" fmla="*/ 1219 h 1712"/>
                <a:gd name="T18" fmla="*/ 1010 w 5445"/>
                <a:gd name="T19" fmla="*/ 68 h 1712"/>
                <a:gd name="T20" fmla="*/ 674 w 5445"/>
                <a:gd name="T21" fmla="*/ 0 h 1712"/>
                <a:gd name="T22" fmla="*/ 0 w 5445"/>
                <a:gd name="T23" fmla="*/ 607 h 1712"/>
                <a:gd name="T24" fmla="*/ 921 w 5445"/>
                <a:gd name="T25" fmla="*/ 1089 h 1712"/>
                <a:gd name="T26" fmla="*/ 642 w 5445"/>
                <a:gd name="T27" fmla="*/ 1140 h 1712"/>
                <a:gd name="T28" fmla="*/ 92 w 5445"/>
                <a:gd name="T29" fmla="*/ 607 h 1712"/>
                <a:gd name="T30" fmla="*/ 674 w 5445"/>
                <a:gd name="T31" fmla="*/ 79 h 1712"/>
                <a:gd name="T32" fmla="*/ 921 w 5445"/>
                <a:gd name="T33" fmla="*/ 117 h 1712"/>
                <a:gd name="T34" fmla="*/ 921 w 5445"/>
                <a:gd name="T35" fmla="*/ 1089 h 1712"/>
                <a:gd name="T36" fmla="*/ 2545 w 5445"/>
                <a:gd name="T37" fmla="*/ 0 h 1712"/>
                <a:gd name="T38" fmla="*/ 1971 w 5445"/>
                <a:gd name="T39" fmla="*/ 612 h 1712"/>
                <a:gd name="T40" fmla="*/ 2545 w 5445"/>
                <a:gd name="T41" fmla="*/ 1224 h 1712"/>
                <a:gd name="T42" fmla="*/ 3119 w 5445"/>
                <a:gd name="T43" fmla="*/ 612 h 1712"/>
                <a:gd name="T44" fmla="*/ 2545 w 5445"/>
                <a:gd name="T45" fmla="*/ 0 h 1712"/>
                <a:gd name="T46" fmla="*/ 2545 w 5445"/>
                <a:gd name="T47" fmla="*/ 1146 h 1712"/>
                <a:gd name="T48" fmla="*/ 2063 w 5445"/>
                <a:gd name="T49" fmla="*/ 612 h 1712"/>
                <a:gd name="T50" fmla="*/ 2545 w 5445"/>
                <a:gd name="T51" fmla="*/ 79 h 1712"/>
                <a:gd name="T52" fmla="*/ 3027 w 5445"/>
                <a:gd name="T53" fmla="*/ 612 h 1712"/>
                <a:gd name="T54" fmla="*/ 2545 w 5445"/>
                <a:gd name="T55" fmla="*/ 1146 h 1712"/>
                <a:gd name="T56" fmla="*/ 4083 w 5445"/>
                <a:gd name="T57" fmla="*/ 22 h 1712"/>
                <a:gd name="T58" fmla="*/ 4172 w 5445"/>
                <a:gd name="T59" fmla="*/ 22 h 1712"/>
                <a:gd name="T60" fmla="*/ 4172 w 5445"/>
                <a:gd name="T61" fmla="*/ 1181 h 1712"/>
                <a:gd name="T62" fmla="*/ 3807 w 5445"/>
                <a:gd name="T63" fmla="*/ 1224 h 1712"/>
                <a:gd name="T64" fmla="*/ 3276 w 5445"/>
                <a:gd name="T65" fmla="*/ 832 h 1712"/>
                <a:gd name="T66" fmla="*/ 3276 w 5445"/>
                <a:gd name="T67" fmla="*/ 22 h 1712"/>
                <a:gd name="T68" fmla="*/ 3365 w 5445"/>
                <a:gd name="T69" fmla="*/ 22 h 1712"/>
                <a:gd name="T70" fmla="*/ 3365 w 5445"/>
                <a:gd name="T71" fmla="*/ 826 h 1712"/>
                <a:gd name="T72" fmla="*/ 3807 w 5445"/>
                <a:gd name="T73" fmla="*/ 1143 h 1712"/>
                <a:gd name="T74" fmla="*/ 4083 w 5445"/>
                <a:gd name="T75" fmla="*/ 1116 h 1712"/>
                <a:gd name="T76" fmla="*/ 4083 w 5445"/>
                <a:gd name="T77" fmla="*/ 22 h 1712"/>
                <a:gd name="T78" fmla="*/ 4530 w 5445"/>
                <a:gd name="T79" fmla="*/ 1690 h 1712"/>
                <a:gd name="T80" fmla="*/ 4440 w 5445"/>
                <a:gd name="T81" fmla="*/ 1690 h 1712"/>
                <a:gd name="T82" fmla="*/ 4440 w 5445"/>
                <a:gd name="T83" fmla="*/ 68 h 1712"/>
                <a:gd name="T84" fmla="*/ 4801 w 5445"/>
                <a:gd name="T85" fmla="*/ 0 h 1712"/>
                <a:gd name="T86" fmla="*/ 5445 w 5445"/>
                <a:gd name="T87" fmla="*/ 607 h 1712"/>
                <a:gd name="T88" fmla="*/ 4828 w 5445"/>
                <a:gd name="T89" fmla="*/ 1224 h 1712"/>
                <a:gd name="T90" fmla="*/ 4709 w 5445"/>
                <a:gd name="T91" fmla="*/ 1216 h 1712"/>
                <a:gd name="T92" fmla="*/ 4709 w 5445"/>
                <a:gd name="T93" fmla="*/ 1137 h 1712"/>
                <a:gd name="T94" fmla="*/ 4828 w 5445"/>
                <a:gd name="T95" fmla="*/ 1146 h 1712"/>
                <a:gd name="T96" fmla="*/ 5353 w 5445"/>
                <a:gd name="T97" fmla="*/ 607 h 1712"/>
                <a:gd name="T98" fmla="*/ 4801 w 5445"/>
                <a:gd name="T99" fmla="*/ 79 h 1712"/>
                <a:gd name="T100" fmla="*/ 4530 w 5445"/>
                <a:gd name="T101" fmla="*/ 119 h 1712"/>
                <a:gd name="T102" fmla="*/ 4530 w 5445"/>
                <a:gd name="T103" fmla="*/ 1690 h 1712"/>
                <a:gd name="T104" fmla="*/ 1972 w 5445"/>
                <a:gd name="T105" fmla="*/ 115 h 1712"/>
                <a:gd name="T106" fmla="*/ 1801 w 5445"/>
                <a:gd name="T107" fmla="*/ 103 h 1712"/>
                <a:gd name="T108" fmla="*/ 1360 w 5445"/>
                <a:gd name="T109" fmla="*/ 420 h 1712"/>
                <a:gd name="T110" fmla="*/ 1360 w 5445"/>
                <a:gd name="T111" fmla="*/ 1224 h 1712"/>
                <a:gd name="T112" fmla="*/ 1270 w 5445"/>
                <a:gd name="T113" fmla="*/ 1224 h 1712"/>
                <a:gd name="T114" fmla="*/ 1270 w 5445"/>
                <a:gd name="T115" fmla="*/ 414 h 1712"/>
                <a:gd name="T116" fmla="*/ 1801 w 5445"/>
                <a:gd name="T117" fmla="*/ 22 h 1712"/>
                <a:gd name="T118" fmla="*/ 1972 w 5445"/>
                <a:gd name="T119" fmla="*/ 33 h 1712"/>
                <a:gd name="T120" fmla="*/ 1972 w 5445"/>
                <a:gd name="T121" fmla="*/ 115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45" h="1712">
                  <a:moveTo>
                    <a:pt x="0" y="607"/>
                  </a:moveTo>
                  <a:cubicBezTo>
                    <a:pt x="0" y="1016"/>
                    <a:pt x="268" y="1219"/>
                    <a:pt x="642" y="1219"/>
                  </a:cubicBezTo>
                  <a:cubicBezTo>
                    <a:pt x="747" y="1219"/>
                    <a:pt x="864" y="1197"/>
                    <a:pt x="921" y="1162"/>
                  </a:cubicBezTo>
                  <a:cubicBezTo>
                    <a:pt x="921" y="1205"/>
                    <a:pt x="921" y="1205"/>
                    <a:pt x="921" y="1205"/>
                  </a:cubicBezTo>
                  <a:cubicBezTo>
                    <a:pt x="921" y="1525"/>
                    <a:pt x="723" y="1630"/>
                    <a:pt x="498" y="1630"/>
                  </a:cubicBezTo>
                  <a:cubicBezTo>
                    <a:pt x="366" y="1630"/>
                    <a:pt x="255" y="1603"/>
                    <a:pt x="154" y="1546"/>
                  </a:cubicBezTo>
                  <a:cubicBezTo>
                    <a:pt x="154" y="1638"/>
                    <a:pt x="154" y="1638"/>
                    <a:pt x="154" y="1638"/>
                  </a:cubicBezTo>
                  <a:cubicBezTo>
                    <a:pt x="225" y="1682"/>
                    <a:pt x="357" y="1712"/>
                    <a:pt x="498" y="1712"/>
                  </a:cubicBezTo>
                  <a:cubicBezTo>
                    <a:pt x="769" y="1712"/>
                    <a:pt x="1010" y="1565"/>
                    <a:pt x="1010" y="1219"/>
                  </a:cubicBezTo>
                  <a:cubicBezTo>
                    <a:pt x="1010" y="68"/>
                    <a:pt x="1010" y="68"/>
                    <a:pt x="1010" y="68"/>
                  </a:cubicBezTo>
                  <a:cubicBezTo>
                    <a:pt x="926" y="27"/>
                    <a:pt x="783" y="0"/>
                    <a:pt x="674" y="0"/>
                  </a:cubicBezTo>
                  <a:cubicBezTo>
                    <a:pt x="276" y="0"/>
                    <a:pt x="0" y="228"/>
                    <a:pt x="0" y="607"/>
                  </a:cubicBezTo>
                  <a:close/>
                  <a:moveTo>
                    <a:pt x="921" y="1089"/>
                  </a:moveTo>
                  <a:cubicBezTo>
                    <a:pt x="829" y="1127"/>
                    <a:pt x="747" y="1140"/>
                    <a:pt x="642" y="1140"/>
                  </a:cubicBezTo>
                  <a:cubicBezTo>
                    <a:pt x="287" y="1140"/>
                    <a:pt x="92" y="932"/>
                    <a:pt x="92" y="607"/>
                  </a:cubicBezTo>
                  <a:cubicBezTo>
                    <a:pt x="92" y="293"/>
                    <a:pt x="306" y="79"/>
                    <a:pt x="674" y="79"/>
                  </a:cubicBezTo>
                  <a:cubicBezTo>
                    <a:pt x="766" y="79"/>
                    <a:pt x="845" y="92"/>
                    <a:pt x="921" y="117"/>
                  </a:cubicBezTo>
                  <a:lnTo>
                    <a:pt x="921" y="1089"/>
                  </a:lnTo>
                  <a:close/>
                  <a:moveTo>
                    <a:pt x="2545" y="0"/>
                  </a:moveTo>
                  <a:cubicBezTo>
                    <a:pt x="2209" y="0"/>
                    <a:pt x="1971" y="249"/>
                    <a:pt x="1971" y="612"/>
                  </a:cubicBezTo>
                  <a:cubicBezTo>
                    <a:pt x="1971" y="975"/>
                    <a:pt x="2209" y="1224"/>
                    <a:pt x="2545" y="1224"/>
                  </a:cubicBezTo>
                  <a:cubicBezTo>
                    <a:pt x="2881" y="1224"/>
                    <a:pt x="3119" y="975"/>
                    <a:pt x="3119" y="612"/>
                  </a:cubicBezTo>
                  <a:cubicBezTo>
                    <a:pt x="3119" y="249"/>
                    <a:pt x="2881" y="0"/>
                    <a:pt x="2545" y="0"/>
                  </a:cubicBezTo>
                  <a:close/>
                  <a:moveTo>
                    <a:pt x="2545" y="1146"/>
                  </a:moveTo>
                  <a:cubicBezTo>
                    <a:pt x="2260" y="1146"/>
                    <a:pt x="2063" y="932"/>
                    <a:pt x="2063" y="612"/>
                  </a:cubicBezTo>
                  <a:cubicBezTo>
                    <a:pt x="2063" y="293"/>
                    <a:pt x="2260" y="79"/>
                    <a:pt x="2545" y="79"/>
                  </a:cubicBezTo>
                  <a:cubicBezTo>
                    <a:pt x="2829" y="79"/>
                    <a:pt x="3027" y="293"/>
                    <a:pt x="3027" y="612"/>
                  </a:cubicBezTo>
                  <a:cubicBezTo>
                    <a:pt x="3027" y="932"/>
                    <a:pt x="2829" y="1146"/>
                    <a:pt x="2545" y="1146"/>
                  </a:cubicBezTo>
                  <a:close/>
                  <a:moveTo>
                    <a:pt x="4083" y="22"/>
                  </a:moveTo>
                  <a:cubicBezTo>
                    <a:pt x="4172" y="22"/>
                    <a:pt x="4172" y="22"/>
                    <a:pt x="4172" y="22"/>
                  </a:cubicBezTo>
                  <a:cubicBezTo>
                    <a:pt x="4172" y="1181"/>
                    <a:pt x="4172" y="1181"/>
                    <a:pt x="4172" y="1181"/>
                  </a:cubicBezTo>
                  <a:cubicBezTo>
                    <a:pt x="4042" y="1208"/>
                    <a:pt x="3920" y="1224"/>
                    <a:pt x="3807" y="1224"/>
                  </a:cubicBezTo>
                  <a:cubicBezTo>
                    <a:pt x="3460" y="1224"/>
                    <a:pt x="3276" y="1105"/>
                    <a:pt x="3276" y="832"/>
                  </a:cubicBezTo>
                  <a:cubicBezTo>
                    <a:pt x="3276" y="22"/>
                    <a:pt x="3276" y="22"/>
                    <a:pt x="3276" y="22"/>
                  </a:cubicBezTo>
                  <a:cubicBezTo>
                    <a:pt x="3365" y="22"/>
                    <a:pt x="3365" y="22"/>
                    <a:pt x="3365" y="22"/>
                  </a:cubicBezTo>
                  <a:cubicBezTo>
                    <a:pt x="3365" y="826"/>
                    <a:pt x="3365" y="826"/>
                    <a:pt x="3365" y="826"/>
                  </a:cubicBezTo>
                  <a:cubicBezTo>
                    <a:pt x="3365" y="1089"/>
                    <a:pt x="3590" y="1143"/>
                    <a:pt x="3807" y="1143"/>
                  </a:cubicBezTo>
                  <a:cubicBezTo>
                    <a:pt x="3891" y="1143"/>
                    <a:pt x="3994" y="1132"/>
                    <a:pt x="4083" y="1116"/>
                  </a:cubicBezTo>
                  <a:lnTo>
                    <a:pt x="4083" y="22"/>
                  </a:lnTo>
                  <a:close/>
                  <a:moveTo>
                    <a:pt x="4530" y="1690"/>
                  </a:moveTo>
                  <a:cubicBezTo>
                    <a:pt x="4440" y="1690"/>
                    <a:pt x="4440" y="1690"/>
                    <a:pt x="4440" y="1690"/>
                  </a:cubicBezTo>
                  <a:cubicBezTo>
                    <a:pt x="4440" y="68"/>
                    <a:pt x="4440" y="68"/>
                    <a:pt x="4440" y="68"/>
                  </a:cubicBezTo>
                  <a:cubicBezTo>
                    <a:pt x="4538" y="30"/>
                    <a:pt x="4668" y="0"/>
                    <a:pt x="4801" y="0"/>
                  </a:cubicBezTo>
                  <a:cubicBezTo>
                    <a:pt x="5193" y="0"/>
                    <a:pt x="5445" y="203"/>
                    <a:pt x="5445" y="607"/>
                  </a:cubicBezTo>
                  <a:cubicBezTo>
                    <a:pt x="5445" y="991"/>
                    <a:pt x="5188" y="1224"/>
                    <a:pt x="4828" y="1224"/>
                  </a:cubicBezTo>
                  <a:cubicBezTo>
                    <a:pt x="4790" y="1224"/>
                    <a:pt x="4749" y="1221"/>
                    <a:pt x="4709" y="1216"/>
                  </a:cubicBezTo>
                  <a:cubicBezTo>
                    <a:pt x="4709" y="1137"/>
                    <a:pt x="4709" y="1137"/>
                    <a:pt x="4709" y="1137"/>
                  </a:cubicBezTo>
                  <a:cubicBezTo>
                    <a:pt x="4746" y="1143"/>
                    <a:pt x="4785" y="1146"/>
                    <a:pt x="4828" y="1146"/>
                  </a:cubicBezTo>
                  <a:cubicBezTo>
                    <a:pt x="5163" y="1146"/>
                    <a:pt x="5353" y="918"/>
                    <a:pt x="5353" y="607"/>
                  </a:cubicBezTo>
                  <a:cubicBezTo>
                    <a:pt x="5353" y="263"/>
                    <a:pt x="5144" y="79"/>
                    <a:pt x="4801" y="79"/>
                  </a:cubicBezTo>
                  <a:cubicBezTo>
                    <a:pt x="4698" y="79"/>
                    <a:pt x="4595" y="95"/>
                    <a:pt x="4530" y="119"/>
                  </a:cubicBezTo>
                  <a:lnTo>
                    <a:pt x="4530" y="1690"/>
                  </a:lnTo>
                  <a:close/>
                  <a:moveTo>
                    <a:pt x="1972" y="115"/>
                  </a:moveTo>
                  <a:cubicBezTo>
                    <a:pt x="1913" y="108"/>
                    <a:pt x="1853" y="103"/>
                    <a:pt x="1801" y="103"/>
                  </a:cubicBezTo>
                  <a:cubicBezTo>
                    <a:pt x="1584" y="103"/>
                    <a:pt x="1360" y="157"/>
                    <a:pt x="1360" y="420"/>
                  </a:cubicBezTo>
                  <a:cubicBezTo>
                    <a:pt x="1360" y="1224"/>
                    <a:pt x="1360" y="1224"/>
                    <a:pt x="1360" y="1224"/>
                  </a:cubicBezTo>
                  <a:cubicBezTo>
                    <a:pt x="1270" y="1224"/>
                    <a:pt x="1270" y="1224"/>
                    <a:pt x="1270" y="1224"/>
                  </a:cubicBezTo>
                  <a:cubicBezTo>
                    <a:pt x="1270" y="414"/>
                    <a:pt x="1270" y="414"/>
                    <a:pt x="1270" y="414"/>
                  </a:cubicBezTo>
                  <a:cubicBezTo>
                    <a:pt x="1270" y="141"/>
                    <a:pt x="1454" y="22"/>
                    <a:pt x="1801" y="22"/>
                  </a:cubicBezTo>
                  <a:cubicBezTo>
                    <a:pt x="1856" y="22"/>
                    <a:pt x="1913" y="26"/>
                    <a:pt x="1972" y="33"/>
                  </a:cubicBezTo>
                  <a:lnTo>
                    <a:pt x="1972" y="1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black">
            <a:xfrm>
              <a:off x="5854700" y="-354013"/>
              <a:ext cx="14771688" cy="8599488"/>
            </a:xfrm>
            <a:custGeom>
              <a:avLst/>
              <a:gdLst>
                <a:gd name="T0" fmla="*/ 1213 w 3939"/>
                <a:gd name="T1" fmla="*/ 1764 h 2293"/>
                <a:gd name="T2" fmla="*/ 709 w 3939"/>
                <a:gd name="T3" fmla="*/ 1822 h 2293"/>
                <a:gd name="T4" fmla="*/ 0 w 3939"/>
                <a:gd name="T5" fmla="*/ 1180 h 2293"/>
                <a:gd name="T6" fmla="*/ 648 w 3939"/>
                <a:gd name="T7" fmla="*/ 532 h 2293"/>
                <a:gd name="T8" fmla="*/ 880 w 3939"/>
                <a:gd name="T9" fmla="*/ 571 h 2293"/>
                <a:gd name="T10" fmla="*/ 880 w 3939"/>
                <a:gd name="T11" fmla="*/ 0 h 2293"/>
                <a:gd name="T12" fmla="*/ 1213 w 3939"/>
                <a:gd name="T13" fmla="*/ 0 h 2293"/>
                <a:gd name="T14" fmla="*/ 1213 w 3939"/>
                <a:gd name="T15" fmla="*/ 1764 h 2293"/>
                <a:gd name="T16" fmla="*/ 880 w 3939"/>
                <a:gd name="T17" fmla="*/ 864 h 2293"/>
                <a:gd name="T18" fmla="*/ 675 w 3939"/>
                <a:gd name="T19" fmla="*/ 825 h 2293"/>
                <a:gd name="T20" fmla="*/ 338 w 3939"/>
                <a:gd name="T21" fmla="*/ 1169 h 2293"/>
                <a:gd name="T22" fmla="*/ 720 w 3939"/>
                <a:gd name="T23" fmla="*/ 1537 h 2293"/>
                <a:gd name="T24" fmla="*/ 880 w 3939"/>
                <a:gd name="T25" fmla="*/ 1523 h 2293"/>
                <a:gd name="T26" fmla="*/ 880 w 3939"/>
                <a:gd name="T27" fmla="*/ 864 h 2293"/>
                <a:gd name="T28" fmla="*/ 3939 w 3939"/>
                <a:gd name="T29" fmla="*/ 1764 h 2293"/>
                <a:gd name="T30" fmla="*/ 3435 w 3939"/>
                <a:gd name="T31" fmla="*/ 1822 h 2293"/>
                <a:gd name="T32" fmla="*/ 2726 w 3939"/>
                <a:gd name="T33" fmla="*/ 1180 h 2293"/>
                <a:gd name="T34" fmla="*/ 3374 w 3939"/>
                <a:gd name="T35" fmla="*/ 532 h 2293"/>
                <a:gd name="T36" fmla="*/ 3606 w 3939"/>
                <a:gd name="T37" fmla="*/ 571 h 2293"/>
                <a:gd name="T38" fmla="*/ 3606 w 3939"/>
                <a:gd name="T39" fmla="*/ 0 h 2293"/>
                <a:gd name="T40" fmla="*/ 3939 w 3939"/>
                <a:gd name="T41" fmla="*/ 0 h 2293"/>
                <a:gd name="T42" fmla="*/ 3939 w 3939"/>
                <a:gd name="T43" fmla="*/ 1764 h 2293"/>
                <a:gd name="T44" fmla="*/ 3606 w 3939"/>
                <a:gd name="T45" fmla="*/ 864 h 2293"/>
                <a:gd name="T46" fmla="*/ 3402 w 3939"/>
                <a:gd name="T47" fmla="*/ 825 h 2293"/>
                <a:gd name="T48" fmla="*/ 3064 w 3939"/>
                <a:gd name="T49" fmla="*/ 1169 h 2293"/>
                <a:gd name="T50" fmla="*/ 3446 w 3939"/>
                <a:gd name="T51" fmla="*/ 1537 h 2293"/>
                <a:gd name="T52" fmla="*/ 3606 w 3939"/>
                <a:gd name="T53" fmla="*/ 1523 h 2293"/>
                <a:gd name="T54" fmla="*/ 3606 w 3939"/>
                <a:gd name="T55" fmla="*/ 864 h 2293"/>
                <a:gd name="T56" fmla="*/ 1735 w 3939"/>
                <a:gd name="T57" fmla="*/ 861 h 2293"/>
                <a:gd name="T58" fmla="*/ 1934 w 3939"/>
                <a:gd name="T59" fmla="*/ 831 h 2293"/>
                <a:gd name="T60" fmla="*/ 2280 w 3939"/>
                <a:gd name="T61" fmla="*/ 1163 h 2293"/>
                <a:gd name="T62" fmla="*/ 1915 w 3939"/>
                <a:gd name="T63" fmla="*/ 1531 h 2293"/>
                <a:gd name="T64" fmla="*/ 1915 w 3939"/>
                <a:gd name="T65" fmla="*/ 1822 h 2293"/>
                <a:gd name="T66" fmla="*/ 1931 w 3939"/>
                <a:gd name="T67" fmla="*/ 1822 h 2293"/>
                <a:gd name="T68" fmla="*/ 2618 w 3939"/>
                <a:gd name="T69" fmla="*/ 1152 h 2293"/>
                <a:gd name="T70" fmla="*/ 1940 w 3939"/>
                <a:gd name="T71" fmla="*/ 532 h 2293"/>
                <a:gd name="T72" fmla="*/ 1400 w 3939"/>
                <a:gd name="T73" fmla="*/ 634 h 2293"/>
                <a:gd name="T74" fmla="*/ 1400 w 3939"/>
                <a:gd name="T75" fmla="*/ 2293 h 2293"/>
                <a:gd name="T76" fmla="*/ 1735 w 3939"/>
                <a:gd name="T77" fmla="*/ 2293 h 2293"/>
                <a:gd name="T78" fmla="*/ 1735 w 3939"/>
                <a:gd name="T79" fmla="*/ 861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39" h="2293">
                  <a:moveTo>
                    <a:pt x="1213" y="1764"/>
                  </a:moveTo>
                  <a:cubicBezTo>
                    <a:pt x="1066" y="1803"/>
                    <a:pt x="875" y="1822"/>
                    <a:pt x="709" y="1822"/>
                  </a:cubicBezTo>
                  <a:cubicBezTo>
                    <a:pt x="282" y="1822"/>
                    <a:pt x="0" y="1595"/>
                    <a:pt x="0" y="1180"/>
                  </a:cubicBezTo>
                  <a:cubicBezTo>
                    <a:pt x="0" y="787"/>
                    <a:pt x="263" y="532"/>
                    <a:pt x="648" y="532"/>
                  </a:cubicBezTo>
                  <a:cubicBezTo>
                    <a:pt x="734" y="532"/>
                    <a:pt x="825" y="543"/>
                    <a:pt x="880" y="571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1213" y="0"/>
                    <a:pt x="1213" y="0"/>
                    <a:pt x="1213" y="0"/>
                  </a:cubicBezTo>
                  <a:lnTo>
                    <a:pt x="1213" y="1764"/>
                  </a:lnTo>
                  <a:close/>
                  <a:moveTo>
                    <a:pt x="880" y="864"/>
                  </a:moveTo>
                  <a:cubicBezTo>
                    <a:pt x="828" y="839"/>
                    <a:pt x="759" y="825"/>
                    <a:pt x="675" y="825"/>
                  </a:cubicBezTo>
                  <a:cubicBezTo>
                    <a:pt x="473" y="825"/>
                    <a:pt x="338" y="950"/>
                    <a:pt x="338" y="1169"/>
                  </a:cubicBezTo>
                  <a:cubicBezTo>
                    <a:pt x="338" y="1404"/>
                    <a:pt x="484" y="1537"/>
                    <a:pt x="720" y="1537"/>
                  </a:cubicBezTo>
                  <a:cubicBezTo>
                    <a:pt x="761" y="1537"/>
                    <a:pt x="825" y="1534"/>
                    <a:pt x="880" y="1523"/>
                  </a:cubicBezTo>
                  <a:lnTo>
                    <a:pt x="880" y="864"/>
                  </a:lnTo>
                  <a:close/>
                  <a:moveTo>
                    <a:pt x="3939" y="1764"/>
                  </a:moveTo>
                  <a:cubicBezTo>
                    <a:pt x="3792" y="1803"/>
                    <a:pt x="3601" y="1822"/>
                    <a:pt x="3435" y="1822"/>
                  </a:cubicBezTo>
                  <a:cubicBezTo>
                    <a:pt x="3008" y="1822"/>
                    <a:pt x="2726" y="1595"/>
                    <a:pt x="2726" y="1180"/>
                  </a:cubicBezTo>
                  <a:cubicBezTo>
                    <a:pt x="2726" y="787"/>
                    <a:pt x="2989" y="532"/>
                    <a:pt x="3374" y="532"/>
                  </a:cubicBezTo>
                  <a:cubicBezTo>
                    <a:pt x="3460" y="532"/>
                    <a:pt x="3551" y="543"/>
                    <a:pt x="3606" y="571"/>
                  </a:cubicBezTo>
                  <a:cubicBezTo>
                    <a:pt x="3606" y="0"/>
                    <a:pt x="3606" y="0"/>
                    <a:pt x="3606" y="0"/>
                  </a:cubicBezTo>
                  <a:cubicBezTo>
                    <a:pt x="3939" y="0"/>
                    <a:pt x="3939" y="0"/>
                    <a:pt x="3939" y="0"/>
                  </a:cubicBezTo>
                  <a:lnTo>
                    <a:pt x="3939" y="1764"/>
                  </a:lnTo>
                  <a:close/>
                  <a:moveTo>
                    <a:pt x="3606" y="864"/>
                  </a:moveTo>
                  <a:cubicBezTo>
                    <a:pt x="3554" y="839"/>
                    <a:pt x="3485" y="825"/>
                    <a:pt x="3402" y="825"/>
                  </a:cubicBezTo>
                  <a:cubicBezTo>
                    <a:pt x="3199" y="825"/>
                    <a:pt x="3064" y="950"/>
                    <a:pt x="3064" y="1169"/>
                  </a:cubicBezTo>
                  <a:cubicBezTo>
                    <a:pt x="3064" y="1404"/>
                    <a:pt x="3211" y="1537"/>
                    <a:pt x="3446" y="1537"/>
                  </a:cubicBezTo>
                  <a:cubicBezTo>
                    <a:pt x="3487" y="1537"/>
                    <a:pt x="3551" y="1534"/>
                    <a:pt x="3606" y="1523"/>
                  </a:cubicBezTo>
                  <a:lnTo>
                    <a:pt x="3606" y="864"/>
                  </a:lnTo>
                  <a:close/>
                  <a:moveTo>
                    <a:pt x="1735" y="861"/>
                  </a:moveTo>
                  <a:cubicBezTo>
                    <a:pt x="1790" y="839"/>
                    <a:pt x="1868" y="831"/>
                    <a:pt x="1934" y="831"/>
                  </a:cubicBezTo>
                  <a:cubicBezTo>
                    <a:pt x="2139" y="831"/>
                    <a:pt x="2280" y="950"/>
                    <a:pt x="2280" y="1163"/>
                  </a:cubicBezTo>
                  <a:cubicBezTo>
                    <a:pt x="2280" y="1414"/>
                    <a:pt x="2124" y="1528"/>
                    <a:pt x="1915" y="1531"/>
                  </a:cubicBezTo>
                  <a:cubicBezTo>
                    <a:pt x="1915" y="1822"/>
                    <a:pt x="1915" y="1822"/>
                    <a:pt x="1915" y="1822"/>
                  </a:cubicBezTo>
                  <a:cubicBezTo>
                    <a:pt x="1920" y="1822"/>
                    <a:pt x="1926" y="1822"/>
                    <a:pt x="1931" y="1822"/>
                  </a:cubicBezTo>
                  <a:cubicBezTo>
                    <a:pt x="2361" y="1822"/>
                    <a:pt x="2618" y="1581"/>
                    <a:pt x="2618" y="1152"/>
                  </a:cubicBezTo>
                  <a:cubicBezTo>
                    <a:pt x="2618" y="762"/>
                    <a:pt x="2344" y="532"/>
                    <a:pt x="1940" y="532"/>
                  </a:cubicBezTo>
                  <a:cubicBezTo>
                    <a:pt x="1735" y="532"/>
                    <a:pt x="1533" y="579"/>
                    <a:pt x="1400" y="634"/>
                  </a:cubicBezTo>
                  <a:cubicBezTo>
                    <a:pt x="1400" y="2293"/>
                    <a:pt x="1400" y="2293"/>
                    <a:pt x="1400" y="2293"/>
                  </a:cubicBezTo>
                  <a:cubicBezTo>
                    <a:pt x="1735" y="2293"/>
                    <a:pt x="1735" y="2293"/>
                    <a:pt x="1735" y="2293"/>
                  </a:cubicBezTo>
                  <a:lnTo>
                    <a:pt x="1735" y="86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black">
            <a:xfrm>
              <a:off x="-9040423" y="-4000600"/>
              <a:ext cx="10945812" cy="12753975"/>
            </a:xfrm>
            <a:custGeom>
              <a:avLst/>
              <a:gdLst>
                <a:gd name="T0" fmla="*/ 2028 w 2919"/>
                <a:gd name="T1" fmla="*/ 1518 h 3401"/>
                <a:gd name="T2" fmla="*/ 1979 w 2919"/>
                <a:gd name="T3" fmla="*/ 1517 h 3401"/>
                <a:gd name="T4" fmla="*/ 1900 w 2919"/>
                <a:gd name="T5" fmla="*/ 1470 h 3401"/>
                <a:gd name="T6" fmla="*/ 1883 w 2919"/>
                <a:gd name="T7" fmla="*/ 1452 h 3401"/>
                <a:gd name="T8" fmla="*/ 1882 w 2919"/>
                <a:gd name="T9" fmla="*/ 1451 h 3401"/>
                <a:gd name="T10" fmla="*/ 1874 w 2919"/>
                <a:gd name="T11" fmla="*/ 1426 h 3401"/>
                <a:gd name="T12" fmla="*/ 1872 w 2919"/>
                <a:gd name="T13" fmla="*/ 1334 h 3401"/>
                <a:gd name="T14" fmla="*/ 1896 w 2919"/>
                <a:gd name="T15" fmla="*/ 1291 h 3401"/>
                <a:gd name="T16" fmla="*/ 2845 w 2919"/>
                <a:gd name="T17" fmla="*/ 738 h 3401"/>
                <a:gd name="T18" fmla="*/ 1513 w 2919"/>
                <a:gd name="T19" fmla="*/ 12 h 3401"/>
                <a:gd name="T20" fmla="*/ 1459 w 2919"/>
                <a:gd name="T21" fmla="*/ 0 h 3401"/>
                <a:gd name="T22" fmla="*/ 1406 w 2919"/>
                <a:gd name="T23" fmla="*/ 12 h 3401"/>
                <a:gd name="T24" fmla="*/ 74 w 2919"/>
                <a:gd name="T25" fmla="*/ 738 h 3401"/>
                <a:gd name="T26" fmla="*/ 1566 w 2919"/>
                <a:gd name="T27" fmla="*/ 1607 h 3401"/>
                <a:gd name="T28" fmla="*/ 1591 w 2919"/>
                <a:gd name="T29" fmla="*/ 1649 h 3401"/>
                <a:gd name="T30" fmla="*/ 1591 w 2919"/>
                <a:gd name="T31" fmla="*/ 2916 h 3401"/>
                <a:gd name="T32" fmla="*/ 1565 w 2919"/>
                <a:gd name="T33" fmla="*/ 2958 h 3401"/>
                <a:gd name="T34" fmla="*/ 1485 w 2919"/>
                <a:gd name="T35" fmla="*/ 3003 h 3401"/>
                <a:gd name="T36" fmla="*/ 1461 w 2919"/>
                <a:gd name="T37" fmla="*/ 3008 h 3401"/>
                <a:gd name="T38" fmla="*/ 1459 w 2919"/>
                <a:gd name="T39" fmla="*/ 3008 h 3401"/>
                <a:gd name="T40" fmla="*/ 1434 w 2919"/>
                <a:gd name="T41" fmla="*/ 3003 h 3401"/>
                <a:gd name="T42" fmla="*/ 1353 w 2919"/>
                <a:gd name="T43" fmla="*/ 2958 h 3401"/>
                <a:gd name="T44" fmla="*/ 1328 w 2919"/>
                <a:gd name="T45" fmla="*/ 2916 h 3401"/>
                <a:gd name="T46" fmla="*/ 1328 w 2919"/>
                <a:gd name="T47" fmla="*/ 1786 h 3401"/>
                <a:gd name="T48" fmla="*/ 1315 w 2919"/>
                <a:gd name="T49" fmla="*/ 1764 h 3401"/>
                <a:gd name="T50" fmla="*/ 0 w 2919"/>
                <a:gd name="T51" fmla="*/ 999 h 3401"/>
                <a:gd name="T52" fmla="*/ 0 w 2919"/>
                <a:gd name="T53" fmla="*/ 2498 h 3401"/>
                <a:gd name="T54" fmla="*/ 52 w 2919"/>
                <a:gd name="T55" fmla="*/ 2590 h 3401"/>
                <a:gd name="T56" fmla="*/ 1407 w 2919"/>
                <a:gd name="T57" fmla="*/ 3389 h 3401"/>
                <a:gd name="T58" fmla="*/ 1459 w 2919"/>
                <a:gd name="T59" fmla="*/ 3401 h 3401"/>
                <a:gd name="T60" fmla="*/ 1512 w 2919"/>
                <a:gd name="T61" fmla="*/ 3389 h 3401"/>
                <a:gd name="T62" fmla="*/ 2867 w 2919"/>
                <a:gd name="T63" fmla="*/ 2590 h 3401"/>
                <a:gd name="T64" fmla="*/ 2919 w 2919"/>
                <a:gd name="T65" fmla="*/ 2498 h 3401"/>
                <a:gd name="T66" fmla="*/ 2919 w 2919"/>
                <a:gd name="T67" fmla="*/ 999 h 3401"/>
                <a:gd name="T68" fmla="*/ 2028 w 2919"/>
                <a:gd name="T69" fmla="*/ 1518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9" h="3401">
                  <a:moveTo>
                    <a:pt x="2028" y="1518"/>
                  </a:moveTo>
                  <a:cubicBezTo>
                    <a:pt x="2014" y="1526"/>
                    <a:pt x="1992" y="1525"/>
                    <a:pt x="1979" y="1517"/>
                  </a:cubicBezTo>
                  <a:cubicBezTo>
                    <a:pt x="1900" y="1470"/>
                    <a:pt x="1900" y="1470"/>
                    <a:pt x="1900" y="1470"/>
                  </a:cubicBezTo>
                  <a:cubicBezTo>
                    <a:pt x="1894" y="1466"/>
                    <a:pt x="1888" y="1460"/>
                    <a:pt x="1883" y="1452"/>
                  </a:cubicBezTo>
                  <a:cubicBezTo>
                    <a:pt x="1883" y="1452"/>
                    <a:pt x="1883" y="1451"/>
                    <a:pt x="1882" y="1451"/>
                  </a:cubicBezTo>
                  <a:cubicBezTo>
                    <a:pt x="1877" y="1442"/>
                    <a:pt x="1875" y="1434"/>
                    <a:pt x="1874" y="1426"/>
                  </a:cubicBezTo>
                  <a:cubicBezTo>
                    <a:pt x="1872" y="1334"/>
                    <a:pt x="1872" y="1334"/>
                    <a:pt x="1872" y="1334"/>
                  </a:cubicBezTo>
                  <a:cubicBezTo>
                    <a:pt x="1872" y="1318"/>
                    <a:pt x="1882" y="1299"/>
                    <a:pt x="1896" y="1291"/>
                  </a:cubicBezTo>
                  <a:cubicBezTo>
                    <a:pt x="2845" y="738"/>
                    <a:pt x="2845" y="738"/>
                    <a:pt x="2845" y="738"/>
                  </a:cubicBezTo>
                  <a:cubicBezTo>
                    <a:pt x="1513" y="12"/>
                    <a:pt x="1513" y="12"/>
                    <a:pt x="1513" y="12"/>
                  </a:cubicBezTo>
                  <a:cubicBezTo>
                    <a:pt x="1498" y="4"/>
                    <a:pt x="1479" y="0"/>
                    <a:pt x="1459" y="0"/>
                  </a:cubicBezTo>
                  <a:cubicBezTo>
                    <a:pt x="1440" y="0"/>
                    <a:pt x="1421" y="4"/>
                    <a:pt x="1406" y="12"/>
                  </a:cubicBezTo>
                  <a:cubicBezTo>
                    <a:pt x="74" y="738"/>
                    <a:pt x="74" y="738"/>
                    <a:pt x="74" y="738"/>
                  </a:cubicBezTo>
                  <a:cubicBezTo>
                    <a:pt x="1566" y="1607"/>
                    <a:pt x="1566" y="1607"/>
                    <a:pt x="1566" y="1607"/>
                  </a:cubicBezTo>
                  <a:cubicBezTo>
                    <a:pt x="1580" y="1615"/>
                    <a:pt x="1591" y="1633"/>
                    <a:pt x="1591" y="1649"/>
                  </a:cubicBezTo>
                  <a:cubicBezTo>
                    <a:pt x="1591" y="2916"/>
                    <a:pt x="1591" y="2916"/>
                    <a:pt x="1591" y="2916"/>
                  </a:cubicBezTo>
                  <a:cubicBezTo>
                    <a:pt x="1591" y="2932"/>
                    <a:pt x="1579" y="2951"/>
                    <a:pt x="1565" y="2958"/>
                  </a:cubicBezTo>
                  <a:cubicBezTo>
                    <a:pt x="1485" y="3003"/>
                    <a:pt x="1485" y="3003"/>
                    <a:pt x="1485" y="3003"/>
                  </a:cubicBezTo>
                  <a:cubicBezTo>
                    <a:pt x="1478" y="3006"/>
                    <a:pt x="1470" y="3008"/>
                    <a:pt x="1461" y="3008"/>
                  </a:cubicBezTo>
                  <a:cubicBezTo>
                    <a:pt x="1460" y="3008"/>
                    <a:pt x="1460" y="3008"/>
                    <a:pt x="1459" y="3008"/>
                  </a:cubicBezTo>
                  <a:cubicBezTo>
                    <a:pt x="1450" y="3008"/>
                    <a:pt x="1441" y="3006"/>
                    <a:pt x="1434" y="3003"/>
                  </a:cubicBezTo>
                  <a:cubicBezTo>
                    <a:pt x="1353" y="2958"/>
                    <a:pt x="1353" y="2958"/>
                    <a:pt x="1353" y="2958"/>
                  </a:cubicBezTo>
                  <a:cubicBezTo>
                    <a:pt x="1339" y="2951"/>
                    <a:pt x="1328" y="2932"/>
                    <a:pt x="1328" y="2916"/>
                  </a:cubicBezTo>
                  <a:cubicBezTo>
                    <a:pt x="1328" y="1786"/>
                    <a:pt x="1328" y="1786"/>
                    <a:pt x="1328" y="1786"/>
                  </a:cubicBezTo>
                  <a:cubicBezTo>
                    <a:pt x="1328" y="1778"/>
                    <a:pt x="1321" y="1768"/>
                    <a:pt x="1315" y="1764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2498"/>
                    <a:pt x="0" y="2498"/>
                    <a:pt x="0" y="2498"/>
                  </a:cubicBezTo>
                  <a:cubicBezTo>
                    <a:pt x="0" y="2532"/>
                    <a:pt x="23" y="2573"/>
                    <a:pt x="52" y="2590"/>
                  </a:cubicBezTo>
                  <a:cubicBezTo>
                    <a:pt x="1407" y="3389"/>
                    <a:pt x="1407" y="3389"/>
                    <a:pt x="1407" y="3389"/>
                  </a:cubicBezTo>
                  <a:cubicBezTo>
                    <a:pt x="1421" y="3397"/>
                    <a:pt x="1440" y="3401"/>
                    <a:pt x="1459" y="3401"/>
                  </a:cubicBezTo>
                  <a:cubicBezTo>
                    <a:pt x="1478" y="3401"/>
                    <a:pt x="1498" y="3397"/>
                    <a:pt x="1512" y="3389"/>
                  </a:cubicBezTo>
                  <a:cubicBezTo>
                    <a:pt x="2867" y="2590"/>
                    <a:pt x="2867" y="2590"/>
                    <a:pt x="2867" y="2590"/>
                  </a:cubicBezTo>
                  <a:cubicBezTo>
                    <a:pt x="2895" y="2573"/>
                    <a:pt x="2919" y="2532"/>
                    <a:pt x="2919" y="2498"/>
                  </a:cubicBezTo>
                  <a:cubicBezTo>
                    <a:pt x="2919" y="999"/>
                    <a:pt x="2919" y="999"/>
                    <a:pt x="2919" y="999"/>
                  </a:cubicBezTo>
                  <a:lnTo>
                    <a:pt x="2028" y="15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1D37"/>
                </a:gs>
                <a:gs pos="40000">
                  <a:srgbClr val="DC1E32"/>
                </a:gs>
              </a:gsLst>
              <a:lin ang="192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2510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5005" y="4847578"/>
            <a:ext cx="666947" cy="129020"/>
          </a:xfrm>
        </p:spPr>
        <p:txBody>
          <a:bodyPr>
            <a:noAutofit/>
          </a:bodyPr>
          <a:lstStyle/>
          <a:p>
            <a:fld id="{2044C5E8-6741-490D-A5A2-851B267807A8}" type="datetime1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7025" y="4847578"/>
            <a:ext cx="6624803" cy="129020"/>
          </a:xfrm>
        </p:spPr>
        <p:txBody>
          <a:bodyPr>
            <a:noAutofit/>
          </a:bodyPr>
          <a:lstStyle/>
          <a:p>
            <a:r>
              <a:rPr lang="en-GB" dirty="0" smtClean="0"/>
              <a:t>Note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1952" y="4847578"/>
            <a:ext cx="227575" cy="129020"/>
          </a:xfrm>
        </p:spPr>
        <p:txBody>
          <a:bodyPr>
            <a:noAutofit/>
          </a:bodyPr>
          <a:lstStyle/>
          <a:p>
            <a:fld id="{F18D249E-531C-448D-97B7-84919B9EBFFF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86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971249"/>
            <a:ext cx="4278312" cy="370835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E3FD31A5-A548-4622-9728-305E2AF6B0FD}" type="datetime1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 smtClean="0"/>
              <a:t>Note text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8D249E-531C-448D-97B7-84919B9EBFFF}" type="slidenum">
              <a:rPr lang="en-GB" smtClean="0"/>
              <a:t>‹Nº›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06297" y="971249"/>
            <a:ext cx="4276800" cy="370835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2888" y="168021"/>
            <a:ext cx="8656637" cy="315497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33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971250"/>
            <a:ext cx="4278312" cy="145168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A2BB79DF-CFD9-4A26-9067-2A776A278D0C}" type="datetime1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 smtClean="0"/>
              <a:t>Note text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8D249E-531C-448D-97B7-84919B9EBFFF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06297" y="971250"/>
            <a:ext cx="4276800" cy="145168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2888" y="168021"/>
            <a:ext cx="8656637" cy="315497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2888" y="2532010"/>
            <a:ext cx="4278312" cy="215429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606297" y="2532010"/>
            <a:ext cx="4276800" cy="215429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3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Top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971250"/>
            <a:ext cx="8646746" cy="145168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090AF8E-8F58-4591-BBCA-FF83CE9CAE76}" type="datetime1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 smtClean="0"/>
              <a:t>Note text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8D249E-531C-448D-97B7-84919B9EBFFF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2888" y="168021"/>
            <a:ext cx="8656637" cy="315497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2888" y="2532010"/>
            <a:ext cx="4278312" cy="215429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606297" y="2532010"/>
            <a:ext cx="4276800" cy="215429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24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Top 3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971249"/>
            <a:ext cx="8646746" cy="221758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5C0A50D-045E-4544-BA4D-6C0FD119DB7D}" type="datetime1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 smtClean="0"/>
              <a:t>Note text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8D249E-531C-448D-97B7-84919B9EBFFF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2888" y="168021"/>
            <a:ext cx="8656637" cy="315497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2888" y="3297185"/>
            <a:ext cx="2782320" cy="1389115"/>
          </a:xfrm>
        </p:spPr>
        <p:txBody>
          <a:bodyPr>
            <a:noAutofit/>
          </a:bodyPr>
          <a:lstStyle/>
          <a:p>
            <a:pPr lvl="0"/>
            <a:endParaRPr lang="en-GB" dirty="0"/>
          </a:p>
        </p:txBody>
      </p:sp>
      <p:sp>
        <p:nvSpPr>
          <p:cNvPr id="72" name="Content Placeholder 2"/>
          <p:cNvSpPr>
            <a:spLocks noGrp="1"/>
          </p:cNvSpPr>
          <p:nvPr>
            <p:ph idx="16"/>
          </p:nvPr>
        </p:nvSpPr>
        <p:spPr>
          <a:xfrm>
            <a:off x="3180840" y="3297185"/>
            <a:ext cx="2782320" cy="1389115"/>
          </a:xfrm>
        </p:spPr>
        <p:txBody>
          <a:bodyPr>
            <a:noAutofit/>
          </a:bodyPr>
          <a:lstStyle/>
          <a:p>
            <a:pPr lvl="0"/>
            <a:endParaRPr lang="en-GB" dirty="0"/>
          </a:p>
        </p:txBody>
      </p:sp>
      <p:sp>
        <p:nvSpPr>
          <p:cNvPr id="73" name="Content Placeholder 2"/>
          <p:cNvSpPr>
            <a:spLocks noGrp="1"/>
          </p:cNvSpPr>
          <p:nvPr>
            <p:ph idx="17"/>
          </p:nvPr>
        </p:nvSpPr>
        <p:spPr>
          <a:xfrm>
            <a:off x="6107197" y="3297185"/>
            <a:ext cx="2782320" cy="1389115"/>
          </a:xfrm>
        </p:spPr>
        <p:txBody>
          <a:bodyPr>
            <a:no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43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6E87B38-AA85-4246-9447-289F0C073BA2}" type="datetime1">
              <a:rPr lang="en-GB" smtClean="0"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 smtClean="0"/>
              <a:t>Note text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18D249E-531C-448D-97B7-84919B9EBFFF}" type="slidenum">
              <a:rPr lang="en-GB" smtClean="0"/>
              <a:t>‹Nº›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958548"/>
            <a:ext cx="2782320" cy="37277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4" name="Content Placeholder 2"/>
          <p:cNvSpPr>
            <a:spLocks noGrp="1"/>
          </p:cNvSpPr>
          <p:nvPr>
            <p:ph idx="14"/>
          </p:nvPr>
        </p:nvSpPr>
        <p:spPr>
          <a:xfrm>
            <a:off x="3180840" y="958548"/>
            <a:ext cx="2782320" cy="37277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5" name="Content Placeholder 2"/>
          <p:cNvSpPr>
            <a:spLocks noGrp="1"/>
          </p:cNvSpPr>
          <p:nvPr>
            <p:ph idx="15"/>
          </p:nvPr>
        </p:nvSpPr>
        <p:spPr>
          <a:xfrm>
            <a:off x="6117205" y="958548"/>
            <a:ext cx="2782320" cy="37277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2888" y="168021"/>
            <a:ext cx="8656637" cy="315497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69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Dark Gray">
    <p:bg>
      <p:bgPr>
        <a:solidFill>
          <a:srgbClr val="BDD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8D249E-531C-448D-97B7-84919B9EBFFF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EADFD7-617E-4545-84A8-B97424E628D8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01828" y="4864895"/>
            <a:ext cx="0" cy="818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671950" y="4864895"/>
            <a:ext cx="0" cy="818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2888" y="168021"/>
            <a:ext cx="8656637" cy="315497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2888" y="483518"/>
            <a:ext cx="8656637" cy="40004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4816439"/>
            <a:ext cx="927770" cy="178739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53" y="165942"/>
            <a:ext cx="1334380" cy="1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6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888" y="168021"/>
            <a:ext cx="8656637" cy="313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888" y="971249"/>
            <a:ext cx="8656637" cy="37083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5005" y="4847578"/>
            <a:ext cx="666947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ctr">
              <a:defRPr sz="800">
                <a:solidFill>
                  <a:srgbClr val="414042"/>
                </a:solidFill>
              </a:defRPr>
            </a:lvl1pPr>
          </a:lstStyle>
          <a:p>
            <a:fld id="{542B6292-A2FB-4ED0-B2B9-D33B4F9B5F95}" type="datetime1">
              <a:rPr lang="en-GB" smtClean="0"/>
              <a:t>17/03/2017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7025" y="4847578"/>
            <a:ext cx="6624803" cy="129020"/>
          </a:xfrm>
          <a:prstGeom prst="rect">
            <a:avLst/>
          </a:prstGeom>
        </p:spPr>
        <p:txBody>
          <a:bodyPr vert="horz" lIns="54000" tIns="0" rIns="5400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r>
              <a:rPr lang="en-GB" smtClean="0"/>
              <a:t>Note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952" y="4847578"/>
            <a:ext cx="227575" cy="129020"/>
          </a:xfrm>
          <a:prstGeom prst="rect">
            <a:avLst/>
          </a:prstGeom>
        </p:spPr>
        <p:txBody>
          <a:bodyPr vert="horz" lIns="54000" tIns="0" rIns="0" bIns="0" rtlCol="0" anchor="t" anchorCtr="0">
            <a:noAutofit/>
          </a:bodyPr>
          <a:lstStyle>
            <a:lvl1pPr algn="r">
              <a:defRPr sz="800">
                <a:solidFill>
                  <a:srgbClr val="414042"/>
                </a:solidFill>
              </a:defRPr>
            </a:lvl1pPr>
          </a:lstStyle>
          <a:p>
            <a:fld id="{F18D249E-531C-448D-97B7-84919B9EBFFF}" type="slidenum">
              <a:rPr lang="en-GB" smtClean="0"/>
              <a:pPr/>
              <a:t>‹Nº›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005002" y="4864895"/>
            <a:ext cx="0" cy="8182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8671949" y="4864895"/>
            <a:ext cx="0" cy="8182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48" y="288742"/>
            <a:ext cx="1266685" cy="192357"/>
          </a:xfrm>
          <a:prstGeom prst="rect">
            <a:avLst/>
          </a:prstGeom>
        </p:spPr>
      </p:pic>
      <p:grpSp>
        <p:nvGrpSpPr>
          <p:cNvPr id="11" name="Group 14"/>
          <p:cNvGrpSpPr/>
          <p:nvPr userDrawn="1"/>
        </p:nvGrpSpPr>
        <p:grpSpPr bwMode="black">
          <a:xfrm>
            <a:off x="243373" y="4789634"/>
            <a:ext cx="864159" cy="206669"/>
            <a:chOff x="-9040423" y="-4000600"/>
            <a:chExt cx="51236173" cy="12753975"/>
          </a:xfrm>
        </p:grpSpPr>
        <p:sp>
          <p:nvSpPr>
            <p:cNvPr id="12" name="Freeform 7"/>
            <p:cNvSpPr>
              <a:spLocks noEditPoints="1"/>
            </p:cNvSpPr>
            <p:nvPr userDrawn="1"/>
          </p:nvSpPr>
          <p:spPr bwMode="black">
            <a:xfrm>
              <a:off x="21777325" y="1784350"/>
              <a:ext cx="20418425" cy="6419850"/>
            </a:xfrm>
            <a:custGeom>
              <a:avLst/>
              <a:gdLst>
                <a:gd name="T0" fmla="*/ 0 w 5445"/>
                <a:gd name="T1" fmla="*/ 607 h 1712"/>
                <a:gd name="T2" fmla="*/ 642 w 5445"/>
                <a:gd name="T3" fmla="*/ 1219 h 1712"/>
                <a:gd name="T4" fmla="*/ 921 w 5445"/>
                <a:gd name="T5" fmla="*/ 1162 h 1712"/>
                <a:gd name="T6" fmla="*/ 921 w 5445"/>
                <a:gd name="T7" fmla="*/ 1205 h 1712"/>
                <a:gd name="T8" fmla="*/ 498 w 5445"/>
                <a:gd name="T9" fmla="*/ 1630 h 1712"/>
                <a:gd name="T10" fmla="*/ 154 w 5445"/>
                <a:gd name="T11" fmla="*/ 1546 h 1712"/>
                <a:gd name="T12" fmla="*/ 154 w 5445"/>
                <a:gd name="T13" fmla="*/ 1638 h 1712"/>
                <a:gd name="T14" fmla="*/ 498 w 5445"/>
                <a:gd name="T15" fmla="*/ 1712 h 1712"/>
                <a:gd name="T16" fmla="*/ 1010 w 5445"/>
                <a:gd name="T17" fmla="*/ 1219 h 1712"/>
                <a:gd name="T18" fmla="*/ 1010 w 5445"/>
                <a:gd name="T19" fmla="*/ 68 h 1712"/>
                <a:gd name="T20" fmla="*/ 674 w 5445"/>
                <a:gd name="T21" fmla="*/ 0 h 1712"/>
                <a:gd name="T22" fmla="*/ 0 w 5445"/>
                <a:gd name="T23" fmla="*/ 607 h 1712"/>
                <a:gd name="T24" fmla="*/ 921 w 5445"/>
                <a:gd name="T25" fmla="*/ 1089 h 1712"/>
                <a:gd name="T26" fmla="*/ 642 w 5445"/>
                <a:gd name="T27" fmla="*/ 1140 h 1712"/>
                <a:gd name="T28" fmla="*/ 92 w 5445"/>
                <a:gd name="T29" fmla="*/ 607 h 1712"/>
                <a:gd name="T30" fmla="*/ 674 w 5445"/>
                <a:gd name="T31" fmla="*/ 79 h 1712"/>
                <a:gd name="T32" fmla="*/ 921 w 5445"/>
                <a:gd name="T33" fmla="*/ 117 h 1712"/>
                <a:gd name="T34" fmla="*/ 921 w 5445"/>
                <a:gd name="T35" fmla="*/ 1089 h 1712"/>
                <a:gd name="T36" fmla="*/ 2545 w 5445"/>
                <a:gd name="T37" fmla="*/ 0 h 1712"/>
                <a:gd name="T38" fmla="*/ 1971 w 5445"/>
                <a:gd name="T39" fmla="*/ 612 h 1712"/>
                <a:gd name="T40" fmla="*/ 2545 w 5445"/>
                <a:gd name="T41" fmla="*/ 1224 h 1712"/>
                <a:gd name="T42" fmla="*/ 3119 w 5445"/>
                <a:gd name="T43" fmla="*/ 612 h 1712"/>
                <a:gd name="T44" fmla="*/ 2545 w 5445"/>
                <a:gd name="T45" fmla="*/ 0 h 1712"/>
                <a:gd name="T46" fmla="*/ 2545 w 5445"/>
                <a:gd name="T47" fmla="*/ 1146 h 1712"/>
                <a:gd name="T48" fmla="*/ 2063 w 5445"/>
                <a:gd name="T49" fmla="*/ 612 h 1712"/>
                <a:gd name="T50" fmla="*/ 2545 w 5445"/>
                <a:gd name="T51" fmla="*/ 79 h 1712"/>
                <a:gd name="T52" fmla="*/ 3027 w 5445"/>
                <a:gd name="T53" fmla="*/ 612 h 1712"/>
                <a:gd name="T54" fmla="*/ 2545 w 5445"/>
                <a:gd name="T55" fmla="*/ 1146 h 1712"/>
                <a:gd name="T56" fmla="*/ 4083 w 5445"/>
                <a:gd name="T57" fmla="*/ 22 h 1712"/>
                <a:gd name="T58" fmla="*/ 4172 w 5445"/>
                <a:gd name="T59" fmla="*/ 22 h 1712"/>
                <a:gd name="T60" fmla="*/ 4172 w 5445"/>
                <a:gd name="T61" fmla="*/ 1181 h 1712"/>
                <a:gd name="T62" fmla="*/ 3807 w 5445"/>
                <a:gd name="T63" fmla="*/ 1224 h 1712"/>
                <a:gd name="T64" fmla="*/ 3276 w 5445"/>
                <a:gd name="T65" fmla="*/ 832 h 1712"/>
                <a:gd name="T66" fmla="*/ 3276 w 5445"/>
                <a:gd name="T67" fmla="*/ 22 h 1712"/>
                <a:gd name="T68" fmla="*/ 3365 w 5445"/>
                <a:gd name="T69" fmla="*/ 22 h 1712"/>
                <a:gd name="T70" fmla="*/ 3365 w 5445"/>
                <a:gd name="T71" fmla="*/ 826 h 1712"/>
                <a:gd name="T72" fmla="*/ 3807 w 5445"/>
                <a:gd name="T73" fmla="*/ 1143 h 1712"/>
                <a:gd name="T74" fmla="*/ 4083 w 5445"/>
                <a:gd name="T75" fmla="*/ 1116 h 1712"/>
                <a:gd name="T76" fmla="*/ 4083 w 5445"/>
                <a:gd name="T77" fmla="*/ 22 h 1712"/>
                <a:gd name="T78" fmla="*/ 4530 w 5445"/>
                <a:gd name="T79" fmla="*/ 1690 h 1712"/>
                <a:gd name="T80" fmla="*/ 4440 w 5445"/>
                <a:gd name="T81" fmla="*/ 1690 h 1712"/>
                <a:gd name="T82" fmla="*/ 4440 w 5445"/>
                <a:gd name="T83" fmla="*/ 68 h 1712"/>
                <a:gd name="T84" fmla="*/ 4801 w 5445"/>
                <a:gd name="T85" fmla="*/ 0 h 1712"/>
                <a:gd name="T86" fmla="*/ 5445 w 5445"/>
                <a:gd name="T87" fmla="*/ 607 h 1712"/>
                <a:gd name="T88" fmla="*/ 4828 w 5445"/>
                <a:gd name="T89" fmla="*/ 1224 h 1712"/>
                <a:gd name="T90" fmla="*/ 4709 w 5445"/>
                <a:gd name="T91" fmla="*/ 1216 h 1712"/>
                <a:gd name="T92" fmla="*/ 4709 w 5445"/>
                <a:gd name="T93" fmla="*/ 1137 h 1712"/>
                <a:gd name="T94" fmla="*/ 4828 w 5445"/>
                <a:gd name="T95" fmla="*/ 1146 h 1712"/>
                <a:gd name="T96" fmla="*/ 5353 w 5445"/>
                <a:gd name="T97" fmla="*/ 607 h 1712"/>
                <a:gd name="T98" fmla="*/ 4801 w 5445"/>
                <a:gd name="T99" fmla="*/ 79 h 1712"/>
                <a:gd name="T100" fmla="*/ 4530 w 5445"/>
                <a:gd name="T101" fmla="*/ 119 h 1712"/>
                <a:gd name="T102" fmla="*/ 4530 w 5445"/>
                <a:gd name="T103" fmla="*/ 1690 h 1712"/>
                <a:gd name="T104" fmla="*/ 1972 w 5445"/>
                <a:gd name="T105" fmla="*/ 115 h 1712"/>
                <a:gd name="T106" fmla="*/ 1801 w 5445"/>
                <a:gd name="T107" fmla="*/ 103 h 1712"/>
                <a:gd name="T108" fmla="*/ 1360 w 5445"/>
                <a:gd name="T109" fmla="*/ 420 h 1712"/>
                <a:gd name="T110" fmla="*/ 1360 w 5445"/>
                <a:gd name="T111" fmla="*/ 1224 h 1712"/>
                <a:gd name="T112" fmla="*/ 1270 w 5445"/>
                <a:gd name="T113" fmla="*/ 1224 h 1712"/>
                <a:gd name="T114" fmla="*/ 1270 w 5445"/>
                <a:gd name="T115" fmla="*/ 414 h 1712"/>
                <a:gd name="T116" fmla="*/ 1801 w 5445"/>
                <a:gd name="T117" fmla="*/ 22 h 1712"/>
                <a:gd name="T118" fmla="*/ 1972 w 5445"/>
                <a:gd name="T119" fmla="*/ 33 h 1712"/>
                <a:gd name="T120" fmla="*/ 1972 w 5445"/>
                <a:gd name="T121" fmla="*/ 115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45" h="1712">
                  <a:moveTo>
                    <a:pt x="0" y="607"/>
                  </a:moveTo>
                  <a:cubicBezTo>
                    <a:pt x="0" y="1016"/>
                    <a:pt x="268" y="1219"/>
                    <a:pt x="642" y="1219"/>
                  </a:cubicBezTo>
                  <a:cubicBezTo>
                    <a:pt x="747" y="1219"/>
                    <a:pt x="864" y="1197"/>
                    <a:pt x="921" y="1162"/>
                  </a:cubicBezTo>
                  <a:cubicBezTo>
                    <a:pt x="921" y="1205"/>
                    <a:pt x="921" y="1205"/>
                    <a:pt x="921" y="1205"/>
                  </a:cubicBezTo>
                  <a:cubicBezTo>
                    <a:pt x="921" y="1525"/>
                    <a:pt x="723" y="1630"/>
                    <a:pt x="498" y="1630"/>
                  </a:cubicBezTo>
                  <a:cubicBezTo>
                    <a:pt x="366" y="1630"/>
                    <a:pt x="255" y="1603"/>
                    <a:pt x="154" y="1546"/>
                  </a:cubicBezTo>
                  <a:cubicBezTo>
                    <a:pt x="154" y="1638"/>
                    <a:pt x="154" y="1638"/>
                    <a:pt x="154" y="1638"/>
                  </a:cubicBezTo>
                  <a:cubicBezTo>
                    <a:pt x="225" y="1682"/>
                    <a:pt x="357" y="1712"/>
                    <a:pt x="498" y="1712"/>
                  </a:cubicBezTo>
                  <a:cubicBezTo>
                    <a:pt x="769" y="1712"/>
                    <a:pt x="1010" y="1565"/>
                    <a:pt x="1010" y="1219"/>
                  </a:cubicBezTo>
                  <a:cubicBezTo>
                    <a:pt x="1010" y="68"/>
                    <a:pt x="1010" y="68"/>
                    <a:pt x="1010" y="68"/>
                  </a:cubicBezTo>
                  <a:cubicBezTo>
                    <a:pt x="926" y="27"/>
                    <a:pt x="783" y="0"/>
                    <a:pt x="674" y="0"/>
                  </a:cubicBezTo>
                  <a:cubicBezTo>
                    <a:pt x="276" y="0"/>
                    <a:pt x="0" y="228"/>
                    <a:pt x="0" y="607"/>
                  </a:cubicBezTo>
                  <a:close/>
                  <a:moveTo>
                    <a:pt x="921" y="1089"/>
                  </a:moveTo>
                  <a:cubicBezTo>
                    <a:pt x="829" y="1127"/>
                    <a:pt x="747" y="1140"/>
                    <a:pt x="642" y="1140"/>
                  </a:cubicBezTo>
                  <a:cubicBezTo>
                    <a:pt x="287" y="1140"/>
                    <a:pt x="92" y="932"/>
                    <a:pt x="92" y="607"/>
                  </a:cubicBezTo>
                  <a:cubicBezTo>
                    <a:pt x="92" y="293"/>
                    <a:pt x="306" y="79"/>
                    <a:pt x="674" y="79"/>
                  </a:cubicBezTo>
                  <a:cubicBezTo>
                    <a:pt x="766" y="79"/>
                    <a:pt x="845" y="92"/>
                    <a:pt x="921" y="117"/>
                  </a:cubicBezTo>
                  <a:lnTo>
                    <a:pt x="921" y="1089"/>
                  </a:lnTo>
                  <a:close/>
                  <a:moveTo>
                    <a:pt x="2545" y="0"/>
                  </a:moveTo>
                  <a:cubicBezTo>
                    <a:pt x="2209" y="0"/>
                    <a:pt x="1971" y="249"/>
                    <a:pt x="1971" y="612"/>
                  </a:cubicBezTo>
                  <a:cubicBezTo>
                    <a:pt x="1971" y="975"/>
                    <a:pt x="2209" y="1224"/>
                    <a:pt x="2545" y="1224"/>
                  </a:cubicBezTo>
                  <a:cubicBezTo>
                    <a:pt x="2881" y="1224"/>
                    <a:pt x="3119" y="975"/>
                    <a:pt x="3119" y="612"/>
                  </a:cubicBezTo>
                  <a:cubicBezTo>
                    <a:pt x="3119" y="249"/>
                    <a:pt x="2881" y="0"/>
                    <a:pt x="2545" y="0"/>
                  </a:cubicBezTo>
                  <a:close/>
                  <a:moveTo>
                    <a:pt x="2545" y="1146"/>
                  </a:moveTo>
                  <a:cubicBezTo>
                    <a:pt x="2260" y="1146"/>
                    <a:pt x="2063" y="932"/>
                    <a:pt x="2063" y="612"/>
                  </a:cubicBezTo>
                  <a:cubicBezTo>
                    <a:pt x="2063" y="293"/>
                    <a:pt x="2260" y="79"/>
                    <a:pt x="2545" y="79"/>
                  </a:cubicBezTo>
                  <a:cubicBezTo>
                    <a:pt x="2829" y="79"/>
                    <a:pt x="3027" y="293"/>
                    <a:pt x="3027" y="612"/>
                  </a:cubicBezTo>
                  <a:cubicBezTo>
                    <a:pt x="3027" y="932"/>
                    <a:pt x="2829" y="1146"/>
                    <a:pt x="2545" y="1146"/>
                  </a:cubicBezTo>
                  <a:close/>
                  <a:moveTo>
                    <a:pt x="4083" y="22"/>
                  </a:moveTo>
                  <a:cubicBezTo>
                    <a:pt x="4172" y="22"/>
                    <a:pt x="4172" y="22"/>
                    <a:pt x="4172" y="22"/>
                  </a:cubicBezTo>
                  <a:cubicBezTo>
                    <a:pt x="4172" y="1181"/>
                    <a:pt x="4172" y="1181"/>
                    <a:pt x="4172" y="1181"/>
                  </a:cubicBezTo>
                  <a:cubicBezTo>
                    <a:pt x="4042" y="1208"/>
                    <a:pt x="3920" y="1224"/>
                    <a:pt x="3807" y="1224"/>
                  </a:cubicBezTo>
                  <a:cubicBezTo>
                    <a:pt x="3460" y="1224"/>
                    <a:pt x="3276" y="1105"/>
                    <a:pt x="3276" y="832"/>
                  </a:cubicBezTo>
                  <a:cubicBezTo>
                    <a:pt x="3276" y="22"/>
                    <a:pt x="3276" y="22"/>
                    <a:pt x="3276" y="22"/>
                  </a:cubicBezTo>
                  <a:cubicBezTo>
                    <a:pt x="3365" y="22"/>
                    <a:pt x="3365" y="22"/>
                    <a:pt x="3365" y="22"/>
                  </a:cubicBezTo>
                  <a:cubicBezTo>
                    <a:pt x="3365" y="826"/>
                    <a:pt x="3365" y="826"/>
                    <a:pt x="3365" y="826"/>
                  </a:cubicBezTo>
                  <a:cubicBezTo>
                    <a:pt x="3365" y="1089"/>
                    <a:pt x="3590" y="1143"/>
                    <a:pt x="3807" y="1143"/>
                  </a:cubicBezTo>
                  <a:cubicBezTo>
                    <a:pt x="3891" y="1143"/>
                    <a:pt x="3994" y="1132"/>
                    <a:pt x="4083" y="1116"/>
                  </a:cubicBezTo>
                  <a:lnTo>
                    <a:pt x="4083" y="22"/>
                  </a:lnTo>
                  <a:close/>
                  <a:moveTo>
                    <a:pt x="4530" y="1690"/>
                  </a:moveTo>
                  <a:cubicBezTo>
                    <a:pt x="4440" y="1690"/>
                    <a:pt x="4440" y="1690"/>
                    <a:pt x="4440" y="1690"/>
                  </a:cubicBezTo>
                  <a:cubicBezTo>
                    <a:pt x="4440" y="68"/>
                    <a:pt x="4440" y="68"/>
                    <a:pt x="4440" y="68"/>
                  </a:cubicBezTo>
                  <a:cubicBezTo>
                    <a:pt x="4538" y="30"/>
                    <a:pt x="4668" y="0"/>
                    <a:pt x="4801" y="0"/>
                  </a:cubicBezTo>
                  <a:cubicBezTo>
                    <a:pt x="5193" y="0"/>
                    <a:pt x="5445" y="203"/>
                    <a:pt x="5445" y="607"/>
                  </a:cubicBezTo>
                  <a:cubicBezTo>
                    <a:pt x="5445" y="991"/>
                    <a:pt x="5188" y="1224"/>
                    <a:pt x="4828" y="1224"/>
                  </a:cubicBezTo>
                  <a:cubicBezTo>
                    <a:pt x="4790" y="1224"/>
                    <a:pt x="4749" y="1221"/>
                    <a:pt x="4709" y="1216"/>
                  </a:cubicBezTo>
                  <a:cubicBezTo>
                    <a:pt x="4709" y="1137"/>
                    <a:pt x="4709" y="1137"/>
                    <a:pt x="4709" y="1137"/>
                  </a:cubicBezTo>
                  <a:cubicBezTo>
                    <a:pt x="4746" y="1143"/>
                    <a:pt x="4785" y="1146"/>
                    <a:pt x="4828" y="1146"/>
                  </a:cubicBezTo>
                  <a:cubicBezTo>
                    <a:pt x="5163" y="1146"/>
                    <a:pt x="5353" y="918"/>
                    <a:pt x="5353" y="607"/>
                  </a:cubicBezTo>
                  <a:cubicBezTo>
                    <a:pt x="5353" y="263"/>
                    <a:pt x="5144" y="79"/>
                    <a:pt x="4801" y="79"/>
                  </a:cubicBezTo>
                  <a:cubicBezTo>
                    <a:pt x="4698" y="79"/>
                    <a:pt x="4595" y="95"/>
                    <a:pt x="4530" y="119"/>
                  </a:cubicBezTo>
                  <a:lnTo>
                    <a:pt x="4530" y="1690"/>
                  </a:lnTo>
                  <a:close/>
                  <a:moveTo>
                    <a:pt x="1972" y="115"/>
                  </a:moveTo>
                  <a:cubicBezTo>
                    <a:pt x="1913" y="108"/>
                    <a:pt x="1853" y="103"/>
                    <a:pt x="1801" y="103"/>
                  </a:cubicBezTo>
                  <a:cubicBezTo>
                    <a:pt x="1584" y="103"/>
                    <a:pt x="1360" y="157"/>
                    <a:pt x="1360" y="420"/>
                  </a:cubicBezTo>
                  <a:cubicBezTo>
                    <a:pt x="1360" y="1224"/>
                    <a:pt x="1360" y="1224"/>
                    <a:pt x="1360" y="1224"/>
                  </a:cubicBezTo>
                  <a:cubicBezTo>
                    <a:pt x="1270" y="1224"/>
                    <a:pt x="1270" y="1224"/>
                    <a:pt x="1270" y="1224"/>
                  </a:cubicBezTo>
                  <a:cubicBezTo>
                    <a:pt x="1270" y="414"/>
                    <a:pt x="1270" y="414"/>
                    <a:pt x="1270" y="414"/>
                  </a:cubicBezTo>
                  <a:cubicBezTo>
                    <a:pt x="1270" y="141"/>
                    <a:pt x="1454" y="22"/>
                    <a:pt x="1801" y="22"/>
                  </a:cubicBezTo>
                  <a:cubicBezTo>
                    <a:pt x="1856" y="22"/>
                    <a:pt x="1913" y="26"/>
                    <a:pt x="1972" y="33"/>
                  </a:cubicBezTo>
                  <a:lnTo>
                    <a:pt x="1972" y="1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black">
            <a:xfrm>
              <a:off x="5854700" y="-354013"/>
              <a:ext cx="14771688" cy="8599488"/>
            </a:xfrm>
            <a:custGeom>
              <a:avLst/>
              <a:gdLst>
                <a:gd name="T0" fmla="*/ 1213 w 3939"/>
                <a:gd name="T1" fmla="*/ 1764 h 2293"/>
                <a:gd name="T2" fmla="*/ 709 w 3939"/>
                <a:gd name="T3" fmla="*/ 1822 h 2293"/>
                <a:gd name="T4" fmla="*/ 0 w 3939"/>
                <a:gd name="T5" fmla="*/ 1180 h 2293"/>
                <a:gd name="T6" fmla="*/ 648 w 3939"/>
                <a:gd name="T7" fmla="*/ 532 h 2293"/>
                <a:gd name="T8" fmla="*/ 880 w 3939"/>
                <a:gd name="T9" fmla="*/ 571 h 2293"/>
                <a:gd name="T10" fmla="*/ 880 w 3939"/>
                <a:gd name="T11" fmla="*/ 0 h 2293"/>
                <a:gd name="T12" fmla="*/ 1213 w 3939"/>
                <a:gd name="T13" fmla="*/ 0 h 2293"/>
                <a:gd name="T14" fmla="*/ 1213 w 3939"/>
                <a:gd name="T15" fmla="*/ 1764 h 2293"/>
                <a:gd name="T16" fmla="*/ 880 w 3939"/>
                <a:gd name="T17" fmla="*/ 864 h 2293"/>
                <a:gd name="T18" fmla="*/ 675 w 3939"/>
                <a:gd name="T19" fmla="*/ 825 h 2293"/>
                <a:gd name="T20" fmla="*/ 338 w 3939"/>
                <a:gd name="T21" fmla="*/ 1169 h 2293"/>
                <a:gd name="T22" fmla="*/ 720 w 3939"/>
                <a:gd name="T23" fmla="*/ 1537 h 2293"/>
                <a:gd name="T24" fmla="*/ 880 w 3939"/>
                <a:gd name="T25" fmla="*/ 1523 h 2293"/>
                <a:gd name="T26" fmla="*/ 880 w 3939"/>
                <a:gd name="T27" fmla="*/ 864 h 2293"/>
                <a:gd name="T28" fmla="*/ 3939 w 3939"/>
                <a:gd name="T29" fmla="*/ 1764 h 2293"/>
                <a:gd name="T30" fmla="*/ 3435 w 3939"/>
                <a:gd name="T31" fmla="*/ 1822 h 2293"/>
                <a:gd name="T32" fmla="*/ 2726 w 3939"/>
                <a:gd name="T33" fmla="*/ 1180 h 2293"/>
                <a:gd name="T34" fmla="*/ 3374 w 3939"/>
                <a:gd name="T35" fmla="*/ 532 h 2293"/>
                <a:gd name="T36" fmla="*/ 3606 w 3939"/>
                <a:gd name="T37" fmla="*/ 571 h 2293"/>
                <a:gd name="T38" fmla="*/ 3606 w 3939"/>
                <a:gd name="T39" fmla="*/ 0 h 2293"/>
                <a:gd name="T40" fmla="*/ 3939 w 3939"/>
                <a:gd name="T41" fmla="*/ 0 h 2293"/>
                <a:gd name="T42" fmla="*/ 3939 w 3939"/>
                <a:gd name="T43" fmla="*/ 1764 h 2293"/>
                <a:gd name="T44" fmla="*/ 3606 w 3939"/>
                <a:gd name="T45" fmla="*/ 864 h 2293"/>
                <a:gd name="T46" fmla="*/ 3402 w 3939"/>
                <a:gd name="T47" fmla="*/ 825 h 2293"/>
                <a:gd name="T48" fmla="*/ 3064 w 3939"/>
                <a:gd name="T49" fmla="*/ 1169 h 2293"/>
                <a:gd name="T50" fmla="*/ 3446 w 3939"/>
                <a:gd name="T51" fmla="*/ 1537 h 2293"/>
                <a:gd name="T52" fmla="*/ 3606 w 3939"/>
                <a:gd name="T53" fmla="*/ 1523 h 2293"/>
                <a:gd name="T54" fmla="*/ 3606 w 3939"/>
                <a:gd name="T55" fmla="*/ 864 h 2293"/>
                <a:gd name="T56" fmla="*/ 1735 w 3939"/>
                <a:gd name="T57" fmla="*/ 861 h 2293"/>
                <a:gd name="T58" fmla="*/ 1934 w 3939"/>
                <a:gd name="T59" fmla="*/ 831 h 2293"/>
                <a:gd name="T60" fmla="*/ 2280 w 3939"/>
                <a:gd name="T61" fmla="*/ 1163 h 2293"/>
                <a:gd name="T62" fmla="*/ 1915 w 3939"/>
                <a:gd name="T63" fmla="*/ 1531 h 2293"/>
                <a:gd name="T64" fmla="*/ 1915 w 3939"/>
                <a:gd name="T65" fmla="*/ 1822 h 2293"/>
                <a:gd name="T66" fmla="*/ 1931 w 3939"/>
                <a:gd name="T67" fmla="*/ 1822 h 2293"/>
                <a:gd name="T68" fmla="*/ 2618 w 3939"/>
                <a:gd name="T69" fmla="*/ 1152 h 2293"/>
                <a:gd name="T70" fmla="*/ 1940 w 3939"/>
                <a:gd name="T71" fmla="*/ 532 h 2293"/>
                <a:gd name="T72" fmla="*/ 1400 w 3939"/>
                <a:gd name="T73" fmla="*/ 634 h 2293"/>
                <a:gd name="T74" fmla="*/ 1400 w 3939"/>
                <a:gd name="T75" fmla="*/ 2293 h 2293"/>
                <a:gd name="T76" fmla="*/ 1735 w 3939"/>
                <a:gd name="T77" fmla="*/ 2293 h 2293"/>
                <a:gd name="T78" fmla="*/ 1735 w 3939"/>
                <a:gd name="T79" fmla="*/ 861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39" h="2293">
                  <a:moveTo>
                    <a:pt x="1213" y="1764"/>
                  </a:moveTo>
                  <a:cubicBezTo>
                    <a:pt x="1066" y="1803"/>
                    <a:pt x="875" y="1822"/>
                    <a:pt x="709" y="1822"/>
                  </a:cubicBezTo>
                  <a:cubicBezTo>
                    <a:pt x="282" y="1822"/>
                    <a:pt x="0" y="1595"/>
                    <a:pt x="0" y="1180"/>
                  </a:cubicBezTo>
                  <a:cubicBezTo>
                    <a:pt x="0" y="787"/>
                    <a:pt x="263" y="532"/>
                    <a:pt x="648" y="532"/>
                  </a:cubicBezTo>
                  <a:cubicBezTo>
                    <a:pt x="734" y="532"/>
                    <a:pt x="825" y="543"/>
                    <a:pt x="880" y="571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1213" y="0"/>
                    <a:pt x="1213" y="0"/>
                    <a:pt x="1213" y="0"/>
                  </a:cubicBezTo>
                  <a:lnTo>
                    <a:pt x="1213" y="1764"/>
                  </a:lnTo>
                  <a:close/>
                  <a:moveTo>
                    <a:pt x="880" y="864"/>
                  </a:moveTo>
                  <a:cubicBezTo>
                    <a:pt x="828" y="839"/>
                    <a:pt x="759" y="825"/>
                    <a:pt x="675" y="825"/>
                  </a:cubicBezTo>
                  <a:cubicBezTo>
                    <a:pt x="473" y="825"/>
                    <a:pt x="338" y="950"/>
                    <a:pt x="338" y="1169"/>
                  </a:cubicBezTo>
                  <a:cubicBezTo>
                    <a:pt x="338" y="1404"/>
                    <a:pt x="484" y="1537"/>
                    <a:pt x="720" y="1537"/>
                  </a:cubicBezTo>
                  <a:cubicBezTo>
                    <a:pt x="761" y="1537"/>
                    <a:pt x="825" y="1534"/>
                    <a:pt x="880" y="1523"/>
                  </a:cubicBezTo>
                  <a:lnTo>
                    <a:pt x="880" y="864"/>
                  </a:lnTo>
                  <a:close/>
                  <a:moveTo>
                    <a:pt x="3939" y="1764"/>
                  </a:moveTo>
                  <a:cubicBezTo>
                    <a:pt x="3792" y="1803"/>
                    <a:pt x="3601" y="1822"/>
                    <a:pt x="3435" y="1822"/>
                  </a:cubicBezTo>
                  <a:cubicBezTo>
                    <a:pt x="3008" y="1822"/>
                    <a:pt x="2726" y="1595"/>
                    <a:pt x="2726" y="1180"/>
                  </a:cubicBezTo>
                  <a:cubicBezTo>
                    <a:pt x="2726" y="787"/>
                    <a:pt x="2989" y="532"/>
                    <a:pt x="3374" y="532"/>
                  </a:cubicBezTo>
                  <a:cubicBezTo>
                    <a:pt x="3460" y="532"/>
                    <a:pt x="3551" y="543"/>
                    <a:pt x="3606" y="571"/>
                  </a:cubicBezTo>
                  <a:cubicBezTo>
                    <a:pt x="3606" y="0"/>
                    <a:pt x="3606" y="0"/>
                    <a:pt x="3606" y="0"/>
                  </a:cubicBezTo>
                  <a:cubicBezTo>
                    <a:pt x="3939" y="0"/>
                    <a:pt x="3939" y="0"/>
                    <a:pt x="3939" y="0"/>
                  </a:cubicBezTo>
                  <a:lnTo>
                    <a:pt x="3939" y="1764"/>
                  </a:lnTo>
                  <a:close/>
                  <a:moveTo>
                    <a:pt x="3606" y="864"/>
                  </a:moveTo>
                  <a:cubicBezTo>
                    <a:pt x="3554" y="839"/>
                    <a:pt x="3485" y="825"/>
                    <a:pt x="3402" y="825"/>
                  </a:cubicBezTo>
                  <a:cubicBezTo>
                    <a:pt x="3199" y="825"/>
                    <a:pt x="3064" y="950"/>
                    <a:pt x="3064" y="1169"/>
                  </a:cubicBezTo>
                  <a:cubicBezTo>
                    <a:pt x="3064" y="1404"/>
                    <a:pt x="3211" y="1537"/>
                    <a:pt x="3446" y="1537"/>
                  </a:cubicBezTo>
                  <a:cubicBezTo>
                    <a:pt x="3487" y="1537"/>
                    <a:pt x="3551" y="1534"/>
                    <a:pt x="3606" y="1523"/>
                  </a:cubicBezTo>
                  <a:lnTo>
                    <a:pt x="3606" y="864"/>
                  </a:lnTo>
                  <a:close/>
                  <a:moveTo>
                    <a:pt x="1735" y="861"/>
                  </a:moveTo>
                  <a:cubicBezTo>
                    <a:pt x="1790" y="839"/>
                    <a:pt x="1868" y="831"/>
                    <a:pt x="1934" y="831"/>
                  </a:cubicBezTo>
                  <a:cubicBezTo>
                    <a:pt x="2139" y="831"/>
                    <a:pt x="2280" y="950"/>
                    <a:pt x="2280" y="1163"/>
                  </a:cubicBezTo>
                  <a:cubicBezTo>
                    <a:pt x="2280" y="1414"/>
                    <a:pt x="2124" y="1528"/>
                    <a:pt x="1915" y="1531"/>
                  </a:cubicBezTo>
                  <a:cubicBezTo>
                    <a:pt x="1915" y="1822"/>
                    <a:pt x="1915" y="1822"/>
                    <a:pt x="1915" y="1822"/>
                  </a:cubicBezTo>
                  <a:cubicBezTo>
                    <a:pt x="1920" y="1822"/>
                    <a:pt x="1926" y="1822"/>
                    <a:pt x="1931" y="1822"/>
                  </a:cubicBezTo>
                  <a:cubicBezTo>
                    <a:pt x="2361" y="1822"/>
                    <a:pt x="2618" y="1581"/>
                    <a:pt x="2618" y="1152"/>
                  </a:cubicBezTo>
                  <a:cubicBezTo>
                    <a:pt x="2618" y="762"/>
                    <a:pt x="2344" y="532"/>
                    <a:pt x="1940" y="532"/>
                  </a:cubicBezTo>
                  <a:cubicBezTo>
                    <a:pt x="1735" y="532"/>
                    <a:pt x="1533" y="579"/>
                    <a:pt x="1400" y="634"/>
                  </a:cubicBezTo>
                  <a:cubicBezTo>
                    <a:pt x="1400" y="2293"/>
                    <a:pt x="1400" y="2293"/>
                    <a:pt x="1400" y="2293"/>
                  </a:cubicBezTo>
                  <a:cubicBezTo>
                    <a:pt x="1735" y="2293"/>
                    <a:pt x="1735" y="2293"/>
                    <a:pt x="1735" y="2293"/>
                  </a:cubicBezTo>
                  <a:lnTo>
                    <a:pt x="1735" y="86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black">
            <a:xfrm>
              <a:off x="-9040423" y="-4000600"/>
              <a:ext cx="10945812" cy="12753975"/>
            </a:xfrm>
            <a:custGeom>
              <a:avLst/>
              <a:gdLst>
                <a:gd name="T0" fmla="*/ 2028 w 2919"/>
                <a:gd name="T1" fmla="*/ 1518 h 3401"/>
                <a:gd name="T2" fmla="*/ 1979 w 2919"/>
                <a:gd name="T3" fmla="*/ 1517 h 3401"/>
                <a:gd name="T4" fmla="*/ 1900 w 2919"/>
                <a:gd name="T5" fmla="*/ 1470 h 3401"/>
                <a:gd name="T6" fmla="*/ 1883 w 2919"/>
                <a:gd name="T7" fmla="*/ 1452 h 3401"/>
                <a:gd name="T8" fmla="*/ 1882 w 2919"/>
                <a:gd name="T9" fmla="*/ 1451 h 3401"/>
                <a:gd name="T10" fmla="*/ 1874 w 2919"/>
                <a:gd name="T11" fmla="*/ 1426 h 3401"/>
                <a:gd name="T12" fmla="*/ 1872 w 2919"/>
                <a:gd name="T13" fmla="*/ 1334 h 3401"/>
                <a:gd name="T14" fmla="*/ 1896 w 2919"/>
                <a:gd name="T15" fmla="*/ 1291 h 3401"/>
                <a:gd name="T16" fmla="*/ 2845 w 2919"/>
                <a:gd name="T17" fmla="*/ 738 h 3401"/>
                <a:gd name="T18" fmla="*/ 1513 w 2919"/>
                <a:gd name="T19" fmla="*/ 12 h 3401"/>
                <a:gd name="T20" fmla="*/ 1459 w 2919"/>
                <a:gd name="T21" fmla="*/ 0 h 3401"/>
                <a:gd name="T22" fmla="*/ 1406 w 2919"/>
                <a:gd name="T23" fmla="*/ 12 h 3401"/>
                <a:gd name="T24" fmla="*/ 74 w 2919"/>
                <a:gd name="T25" fmla="*/ 738 h 3401"/>
                <a:gd name="T26" fmla="*/ 1566 w 2919"/>
                <a:gd name="T27" fmla="*/ 1607 h 3401"/>
                <a:gd name="T28" fmla="*/ 1591 w 2919"/>
                <a:gd name="T29" fmla="*/ 1649 h 3401"/>
                <a:gd name="T30" fmla="*/ 1591 w 2919"/>
                <a:gd name="T31" fmla="*/ 2916 h 3401"/>
                <a:gd name="T32" fmla="*/ 1565 w 2919"/>
                <a:gd name="T33" fmla="*/ 2958 h 3401"/>
                <a:gd name="T34" fmla="*/ 1485 w 2919"/>
                <a:gd name="T35" fmla="*/ 3003 h 3401"/>
                <a:gd name="T36" fmla="*/ 1461 w 2919"/>
                <a:gd name="T37" fmla="*/ 3008 h 3401"/>
                <a:gd name="T38" fmla="*/ 1459 w 2919"/>
                <a:gd name="T39" fmla="*/ 3008 h 3401"/>
                <a:gd name="T40" fmla="*/ 1434 w 2919"/>
                <a:gd name="T41" fmla="*/ 3003 h 3401"/>
                <a:gd name="T42" fmla="*/ 1353 w 2919"/>
                <a:gd name="T43" fmla="*/ 2958 h 3401"/>
                <a:gd name="T44" fmla="*/ 1328 w 2919"/>
                <a:gd name="T45" fmla="*/ 2916 h 3401"/>
                <a:gd name="T46" fmla="*/ 1328 w 2919"/>
                <a:gd name="T47" fmla="*/ 1786 h 3401"/>
                <a:gd name="T48" fmla="*/ 1315 w 2919"/>
                <a:gd name="T49" fmla="*/ 1764 h 3401"/>
                <a:gd name="T50" fmla="*/ 0 w 2919"/>
                <a:gd name="T51" fmla="*/ 999 h 3401"/>
                <a:gd name="T52" fmla="*/ 0 w 2919"/>
                <a:gd name="T53" fmla="*/ 2498 h 3401"/>
                <a:gd name="T54" fmla="*/ 52 w 2919"/>
                <a:gd name="T55" fmla="*/ 2590 h 3401"/>
                <a:gd name="T56" fmla="*/ 1407 w 2919"/>
                <a:gd name="T57" fmla="*/ 3389 h 3401"/>
                <a:gd name="T58" fmla="*/ 1459 w 2919"/>
                <a:gd name="T59" fmla="*/ 3401 h 3401"/>
                <a:gd name="T60" fmla="*/ 1512 w 2919"/>
                <a:gd name="T61" fmla="*/ 3389 h 3401"/>
                <a:gd name="T62" fmla="*/ 2867 w 2919"/>
                <a:gd name="T63" fmla="*/ 2590 h 3401"/>
                <a:gd name="T64" fmla="*/ 2919 w 2919"/>
                <a:gd name="T65" fmla="*/ 2498 h 3401"/>
                <a:gd name="T66" fmla="*/ 2919 w 2919"/>
                <a:gd name="T67" fmla="*/ 999 h 3401"/>
                <a:gd name="T68" fmla="*/ 2028 w 2919"/>
                <a:gd name="T69" fmla="*/ 1518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9" h="3401">
                  <a:moveTo>
                    <a:pt x="2028" y="1518"/>
                  </a:moveTo>
                  <a:cubicBezTo>
                    <a:pt x="2014" y="1526"/>
                    <a:pt x="1992" y="1525"/>
                    <a:pt x="1979" y="1517"/>
                  </a:cubicBezTo>
                  <a:cubicBezTo>
                    <a:pt x="1900" y="1470"/>
                    <a:pt x="1900" y="1470"/>
                    <a:pt x="1900" y="1470"/>
                  </a:cubicBezTo>
                  <a:cubicBezTo>
                    <a:pt x="1894" y="1466"/>
                    <a:pt x="1888" y="1460"/>
                    <a:pt x="1883" y="1452"/>
                  </a:cubicBezTo>
                  <a:cubicBezTo>
                    <a:pt x="1883" y="1452"/>
                    <a:pt x="1883" y="1451"/>
                    <a:pt x="1882" y="1451"/>
                  </a:cubicBezTo>
                  <a:cubicBezTo>
                    <a:pt x="1877" y="1442"/>
                    <a:pt x="1875" y="1434"/>
                    <a:pt x="1874" y="1426"/>
                  </a:cubicBezTo>
                  <a:cubicBezTo>
                    <a:pt x="1872" y="1334"/>
                    <a:pt x="1872" y="1334"/>
                    <a:pt x="1872" y="1334"/>
                  </a:cubicBezTo>
                  <a:cubicBezTo>
                    <a:pt x="1872" y="1318"/>
                    <a:pt x="1882" y="1299"/>
                    <a:pt x="1896" y="1291"/>
                  </a:cubicBezTo>
                  <a:cubicBezTo>
                    <a:pt x="2845" y="738"/>
                    <a:pt x="2845" y="738"/>
                    <a:pt x="2845" y="738"/>
                  </a:cubicBezTo>
                  <a:cubicBezTo>
                    <a:pt x="1513" y="12"/>
                    <a:pt x="1513" y="12"/>
                    <a:pt x="1513" y="12"/>
                  </a:cubicBezTo>
                  <a:cubicBezTo>
                    <a:pt x="1498" y="4"/>
                    <a:pt x="1479" y="0"/>
                    <a:pt x="1459" y="0"/>
                  </a:cubicBezTo>
                  <a:cubicBezTo>
                    <a:pt x="1440" y="0"/>
                    <a:pt x="1421" y="4"/>
                    <a:pt x="1406" y="12"/>
                  </a:cubicBezTo>
                  <a:cubicBezTo>
                    <a:pt x="74" y="738"/>
                    <a:pt x="74" y="738"/>
                    <a:pt x="74" y="738"/>
                  </a:cubicBezTo>
                  <a:cubicBezTo>
                    <a:pt x="1566" y="1607"/>
                    <a:pt x="1566" y="1607"/>
                    <a:pt x="1566" y="1607"/>
                  </a:cubicBezTo>
                  <a:cubicBezTo>
                    <a:pt x="1580" y="1615"/>
                    <a:pt x="1591" y="1633"/>
                    <a:pt x="1591" y="1649"/>
                  </a:cubicBezTo>
                  <a:cubicBezTo>
                    <a:pt x="1591" y="2916"/>
                    <a:pt x="1591" y="2916"/>
                    <a:pt x="1591" y="2916"/>
                  </a:cubicBezTo>
                  <a:cubicBezTo>
                    <a:pt x="1591" y="2932"/>
                    <a:pt x="1579" y="2951"/>
                    <a:pt x="1565" y="2958"/>
                  </a:cubicBezTo>
                  <a:cubicBezTo>
                    <a:pt x="1485" y="3003"/>
                    <a:pt x="1485" y="3003"/>
                    <a:pt x="1485" y="3003"/>
                  </a:cubicBezTo>
                  <a:cubicBezTo>
                    <a:pt x="1478" y="3006"/>
                    <a:pt x="1470" y="3008"/>
                    <a:pt x="1461" y="3008"/>
                  </a:cubicBezTo>
                  <a:cubicBezTo>
                    <a:pt x="1460" y="3008"/>
                    <a:pt x="1460" y="3008"/>
                    <a:pt x="1459" y="3008"/>
                  </a:cubicBezTo>
                  <a:cubicBezTo>
                    <a:pt x="1450" y="3008"/>
                    <a:pt x="1441" y="3006"/>
                    <a:pt x="1434" y="3003"/>
                  </a:cubicBezTo>
                  <a:cubicBezTo>
                    <a:pt x="1353" y="2958"/>
                    <a:pt x="1353" y="2958"/>
                    <a:pt x="1353" y="2958"/>
                  </a:cubicBezTo>
                  <a:cubicBezTo>
                    <a:pt x="1339" y="2951"/>
                    <a:pt x="1328" y="2932"/>
                    <a:pt x="1328" y="2916"/>
                  </a:cubicBezTo>
                  <a:cubicBezTo>
                    <a:pt x="1328" y="1786"/>
                    <a:pt x="1328" y="1786"/>
                    <a:pt x="1328" y="1786"/>
                  </a:cubicBezTo>
                  <a:cubicBezTo>
                    <a:pt x="1328" y="1778"/>
                    <a:pt x="1321" y="1768"/>
                    <a:pt x="1315" y="1764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0" y="2498"/>
                    <a:pt x="0" y="2498"/>
                    <a:pt x="0" y="2498"/>
                  </a:cubicBezTo>
                  <a:cubicBezTo>
                    <a:pt x="0" y="2532"/>
                    <a:pt x="23" y="2573"/>
                    <a:pt x="52" y="2590"/>
                  </a:cubicBezTo>
                  <a:cubicBezTo>
                    <a:pt x="1407" y="3389"/>
                    <a:pt x="1407" y="3389"/>
                    <a:pt x="1407" y="3389"/>
                  </a:cubicBezTo>
                  <a:cubicBezTo>
                    <a:pt x="1421" y="3397"/>
                    <a:pt x="1440" y="3401"/>
                    <a:pt x="1459" y="3401"/>
                  </a:cubicBezTo>
                  <a:cubicBezTo>
                    <a:pt x="1478" y="3401"/>
                    <a:pt x="1498" y="3397"/>
                    <a:pt x="1512" y="3389"/>
                  </a:cubicBezTo>
                  <a:cubicBezTo>
                    <a:pt x="2867" y="2590"/>
                    <a:pt x="2867" y="2590"/>
                    <a:pt x="2867" y="2590"/>
                  </a:cubicBezTo>
                  <a:cubicBezTo>
                    <a:pt x="2895" y="2573"/>
                    <a:pt x="2919" y="2532"/>
                    <a:pt x="2919" y="2498"/>
                  </a:cubicBezTo>
                  <a:cubicBezTo>
                    <a:pt x="2919" y="999"/>
                    <a:pt x="2919" y="999"/>
                    <a:pt x="2919" y="999"/>
                  </a:cubicBezTo>
                  <a:lnTo>
                    <a:pt x="2028" y="15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91D37"/>
                </a:gs>
                <a:gs pos="40000">
                  <a:srgbClr val="DC1E32"/>
                </a:gs>
              </a:gsLst>
              <a:lin ang="192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29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444500" indent="-2667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88900" algn="l"/>
        </a:tabLst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723900" indent="-2794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90600" indent="-2667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6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6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 1#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[TITLE]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Corporate</a:t>
            </a:r>
            <a:endParaRPr lang="en-GB" dirty="0"/>
          </a:p>
        </p:txBody>
      </p:sp>
      <p:sp>
        <p:nvSpPr>
          <p:cNvPr id="6" name="Text Placeholder 5" descr="[SUBTITLE]"/>
          <p:cNvSpPr>
            <a:spLocks noGrp="1"/>
          </p:cNvSpPr>
          <p:nvPr>
            <p:ph type="body" sz="quarter" idx="13"/>
          </p:nvPr>
        </p:nvSpPr>
        <p:spPr>
          <a:xfrm>
            <a:off x="241146" y="2080393"/>
            <a:ext cx="5180599" cy="1067421"/>
          </a:xfrm>
        </p:spPr>
        <p:txBody>
          <a:bodyPr/>
          <a:lstStyle/>
          <a:p>
            <a:r>
              <a:rPr lang="en-GB" dirty="0" smtClean="0"/>
              <a:t>Presentation 2017</a:t>
            </a:r>
            <a:endParaRPr lang="en-GB" dirty="0"/>
          </a:p>
        </p:txBody>
      </p:sp>
      <p:pic>
        <p:nvPicPr>
          <p:cNvPr id="1026" name="Picture 2" descr="C:\Users\ppg00875\Desktop\driver 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8"/>
          <a:stretch/>
        </p:blipFill>
        <p:spPr bwMode="auto">
          <a:xfrm>
            <a:off x="4764192" y="0"/>
            <a:ext cx="43803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42888" y="168021"/>
            <a:ext cx="8656637" cy="315497"/>
          </a:xfrm>
        </p:spPr>
        <p:txBody>
          <a:bodyPr/>
          <a:lstStyle/>
          <a:p>
            <a:r>
              <a:rPr lang="en-GB" dirty="0" smtClean="0"/>
              <a:t>A new identity</a:t>
            </a:r>
            <a:endParaRPr lang="en-GB" dirty="0"/>
          </a:p>
        </p:txBody>
      </p:sp>
      <p:grpSp>
        <p:nvGrpSpPr>
          <p:cNvPr id="10" name="3 Grupo"/>
          <p:cNvGrpSpPr>
            <a:grpSpLocks/>
          </p:cNvGrpSpPr>
          <p:nvPr/>
        </p:nvGrpSpPr>
        <p:grpSpPr bwMode="auto">
          <a:xfrm>
            <a:off x="1295636" y="1627315"/>
            <a:ext cx="6411937" cy="3212687"/>
            <a:chOff x="107505" y="1088740"/>
            <a:chExt cx="8792218" cy="494281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88740"/>
              <a:ext cx="8792218" cy="494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6 CuadroTexto"/>
            <p:cNvSpPr txBox="1">
              <a:spLocks noChangeArrowheads="1"/>
            </p:cNvSpPr>
            <p:nvPr/>
          </p:nvSpPr>
          <p:spPr bwMode="auto">
            <a:xfrm>
              <a:off x="1871700" y="2204864"/>
              <a:ext cx="698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s-ES">
                  <a:latin typeface="HelveNueThin"/>
                </a:rPr>
                <a:t>Enlace a microsite y vídeo externo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7"/>
            <a:stretch>
              <a:fillRect/>
            </a:stretch>
          </p:blipFill>
          <p:spPr bwMode="auto">
            <a:xfrm>
              <a:off x="1685924" y="1628800"/>
              <a:ext cx="5496135" cy="342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3" r="5923"/>
            <a:stretch>
              <a:fillRect/>
            </a:stretch>
          </p:blipFill>
          <p:spPr bwMode="auto">
            <a:xfrm>
              <a:off x="1685924" y="1616782"/>
              <a:ext cx="5496135" cy="3420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4" descr="DPDG_logo_redgrad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09312"/>
            <a:ext cx="3185883" cy="81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4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brand architecture</a:t>
            </a:r>
            <a:endParaRPr lang="en-GB" dirty="0"/>
          </a:p>
        </p:txBody>
      </p:sp>
      <p:sp>
        <p:nvSpPr>
          <p:cNvPr id="47" name="46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8" name="43 Grupo"/>
          <p:cNvGrpSpPr>
            <a:grpSpLocks/>
          </p:cNvGrpSpPr>
          <p:nvPr/>
        </p:nvGrpSpPr>
        <p:grpSpPr bwMode="auto">
          <a:xfrm>
            <a:off x="355997" y="519522"/>
            <a:ext cx="8860519" cy="4413377"/>
            <a:chOff x="328613" y="1160643"/>
            <a:chExt cx="9283597" cy="5050297"/>
          </a:xfrm>
        </p:grpSpPr>
        <p:grpSp>
          <p:nvGrpSpPr>
            <p:cNvPr id="49" name="Groupe 4"/>
            <p:cNvGrpSpPr>
              <a:grpSpLocks/>
            </p:cNvGrpSpPr>
            <p:nvPr/>
          </p:nvGrpSpPr>
          <p:grpSpPr bwMode="auto">
            <a:xfrm>
              <a:off x="328613" y="1160643"/>
              <a:ext cx="9283597" cy="5050297"/>
              <a:chOff x="328613" y="1160643"/>
              <a:chExt cx="9283597" cy="5050297"/>
            </a:xfrm>
          </p:grpSpPr>
          <p:grpSp>
            <p:nvGrpSpPr>
              <p:cNvPr id="51" name="Groupe 3"/>
              <p:cNvGrpSpPr>
                <a:grpSpLocks/>
              </p:cNvGrpSpPr>
              <p:nvPr/>
            </p:nvGrpSpPr>
            <p:grpSpPr bwMode="auto">
              <a:xfrm>
                <a:off x="328613" y="1160643"/>
                <a:ext cx="9283597" cy="5050297"/>
                <a:chOff x="328613" y="1160643"/>
                <a:chExt cx="9283597" cy="5050297"/>
              </a:xfrm>
            </p:grpSpPr>
            <p:grpSp>
              <p:nvGrpSpPr>
                <p:cNvPr id="53" name="Groupe 18"/>
                <p:cNvGrpSpPr>
                  <a:grpSpLocks/>
                </p:cNvGrpSpPr>
                <p:nvPr/>
              </p:nvGrpSpPr>
              <p:grpSpPr bwMode="auto">
                <a:xfrm>
                  <a:off x="328613" y="1160643"/>
                  <a:ext cx="9283597" cy="5050297"/>
                  <a:chOff x="541341" y="869053"/>
                  <a:chExt cx="9283597" cy="5050297"/>
                </a:xfrm>
              </p:grpSpPr>
              <p:pic>
                <p:nvPicPr>
                  <p:cNvPr id="67" name="Picture 4" descr="CHRONOPOST_DPD ENDORSEMENT2-19.jp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8313" y="5535295"/>
                    <a:ext cx="1073029" cy="384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8" name="Picture 5" descr="CHRONOPOST_DPD ENDORSEMENT2-18.jpg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18481" y="5535295"/>
                    <a:ext cx="1198316" cy="335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69" name="Straight Connector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977" y="5317936"/>
                    <a:ext cx="8665200" cy="0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0" name="Straight Connector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969" y="2979221"/>
                    <a:ext cx="8665200" cy="0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1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8969" y="1942755"/>
                    <a:ext cx="8665200" cy="0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2" name="Rectangle 31"/>
                  <p:cNvSpPr/>
                  <p:nvPr/>
                </p:nvSpPr>
                <p:spPr>
                  <a:xfrm>
                    <a:off x="542928" y="1918486"/>
                    <a:ext cx="1519221" cy="276250"/>
                  </a:xfrm>
                  <a:prstGeom prst="rect">
                    <a:avLst/>
                  </a:prstGeom>
                </p:spPr>
                <p:txBody>
                  <a:bodyPr lIns="0">
                    <a:spAutoFit/>
                  </a:bodyPr>
                  <a:lstStyle/>
                  <a:p>
                    <a:pPr fontAlgn="auto">
                      <a:spcBef>
                        <a:spcPts val="60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200" dirty="0">
                        <a:solidFill>
                          <a:schemeClr val="accent3"/>
                        </a:solidFill>
                        <a:latin typeface="+mn-lt"/>
                        <a:cs typeface="Pluto Sans Light"/>
                      </a:rPr>
                      <a:t>Our holding</a:t>
                    </a:r>
                  </a:p>
                </p:txBody>
              </p:sp>
              <p:sp>
                <p:nvSpPr>
                  <p:cNvPr id="73" name="Rectangle 32"/>
                  <p:cNvSpPr/>
                  <p:nvPr/>
                </p:nvSpPr>
                <p:spPr>
                  <a:xfrm>
                    <a:off x="542928" y="2979032"/>
                    <a:ext cx="1635107" cy="460417"/>
                  </a:xfrm>
                  <a:prstGeom prst="rect">
                    <a:avLst/>
                  </a:prstGeom>
                </p:spPr>
                <p:txBody>
                  <a:bodyPr lIns="0">
                    <a:spAutoFit/>
                  </a:bodyPr>
                  <a:lstStyle/>
                  <a:p>
                    <a:pPr fontAlgn="auto">
                      <a:spcBef>
                        <a:spcPts val="60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200" dirty="0">
                        <a:solidFill>
                          <a:schemeClr val="accent3"/>
                        </a:solidFill>
                        <a:latin typeface="+mn-lt"/>
                        <a:cs typeface="Pluto Sans Light"/>
                      </a:rPr>
                      <a:t>Our international network</a:t>
                    </a:r>
                  </a:p>
                </p:txBody>
              </p:sp>
              <p:sp>
                <p:nvSpPr>
                  <p:cNvPr id="7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542928" y="5317633"/>
                    <a:ext cx="1652570" cy="2778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l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ts val="600"/>
                      </a:spcBef>
                      <a:defRPr/>
                    </a:pPr>
                    <a:r>
                      <a:rPr lang="en-GB" altLang="es-ES" sz="1200" dirty="0" smtClean="0">
                        <a:solidFill>
                          <a:schemeClr val="accent3"/>
                        </a:solidFill>
                        <a:latin typeface="+mn-lt"/>
                        <a:cs typeface="Pluto Sans Light"/>
                      </a:rPr>
                      <a:t>Our solutions</a:t>
                    </a:r>
                  </a:p>
                </p:txBody>
              </p:sp>
              <p:cxnSp>
                <p:nvCxnSpPr>
                  <p:cNvPr id="75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3320" y="869053"/>
                    <a:ext cx="8666380" cy="0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6" name="Rectangle 35"/>
                  <p:cNvSpPr/>
                  <p:nvPr/>
                </p:nvSpPr>
                <p:spPr>
                  <a:xfrm>
                    <a:off x="541341" y="878579"/>
                    <a:ext cx="1543033" cy="276250"/>
                  </a:xfrm>
                  <a:prstGeom prst="rect">
                    <a:avLst/>
                  </a:prstGeom>
                </p:spPr>
                <p:txBody>
                  <a:bodyPr lIns="0">
                    <a:spAutoFit/>
                  </a:bodyPr>
                  <a:lstStyle/>
                  <a:p>
                    <a:pPr fontAlgn="auto">
                      <a:spcBef>
                        <a:spcPts val="60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200" dirty="0">
                        <a:solidFill>
                          <a:schemeClr val="accent3"/>
                        </a:solidFill>
                        <a:latin typeface="+mn-lt"/>
                        <a:cs typeface="Pluto Sans Light"/>
                      </a:rPr>
                      <a:t>Our group</a:t>
                    </a:r>
                  </a:p>
                </p:txBody>
              </p:sp>
              <p:pic>
                <p:nvPicPr>
                  <p:cNvPr id="77" name="Picture 32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57909" y="2178625"/>
                    <a:ext cx="1363251" cy="5193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3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29814" y="1074024"/>
                    <a:ext cx="2305050" cy="6100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9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4509988" y="4455330"/>
                    <a:ext cx="5314950" cy="12493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cxnSp>
                <p:nvCxnSpPr>
                  <p:cNvPr id="80" name="Straight Connector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55438" y="3928104"/>
                    <a:ext cx="6364765" cy="0"/>
                  </a:xfrm>
                  <a:prstGeom prst="line">
                    <a:avLst/>
                  </a:prstGeom>
                  <a:noFill/>
                  <a:ln w="6350" algn="ctr">
                    <a:solidFill>
                      <a:schemeClr val="bg2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81" name="Rectangle 41"/>
                  <p:cNvSpPr/>
                  <p:nvPr/>
                </p:nvSpPr>
                <p:spPr>
                  <a:xfrm>
                    <a:off x="560391" y="4193581"/>
                    <a:ext cx="1635107" cy="462004"/>
                  </a:xfrm>
                  <a:prstGeom prst="rect">
                    <a:avLst/>
                  </a:prstGeom>
                </p:spPr>
                <p:txBody>
                  <a:bodyPr lIns="0">
                    <a:spAutoFit/>
                  </a:bodyPr>
                  <a:lstStyle/>
                  <a:p>
                    <a:pPr fontAlgn="auto">
                      <a:spcBef>
                        <a:spcPts val="60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1200" dirty="0">
                        <a:solidFill>
                          <a:schemeClr val="accent3"/>
                        </a:solidFill>
                        <a:latin typeface="+mn-lt"/>
                        <a:cs typeface="Pluto Sans Light"/>
                      </a:rPr>
                      <a:t>Our commercial brands</a:t>
                    </a:r>
                  </a:p>
                </p:txBody>
              </p:sp>
              <p:pic>
                <p:nvPicPr>
                  <p:cNvPr id="82" name="Picture 1" descr="Delivery network-05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429" r="4042"/>
                  <a:stretch>
                    <a:fillRect/>
                  </a:stretch>
                </p:blipFill>
                <p:spPr bwMode="auto">
                  <a:xfrm>
                    <a:off x="5109428" y="3160367"/>
                    <a:ext cx="2705054" cy="457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54" name="Groupe 2"/>
                <p:cNvGrpSpPr>
                  <a:grpSpLocks/>
                </p:cNvGrpSpPr>
                <p:nvPr/>
              </p:nvGrpSpPr>
              <p:grpSpPr bwMode="auto">
                <a:xfrm>
                  <a:off x="2643544" y="4700297"/>
                  <a:ext cx="4442063" cy="585513"/>
                  <a:chOff x="2643544" y="4700297"/>
                  <a:chExt cx="4442063" cy="585513"/>
                </a:xfrm>
              </p:grpSpPr>
              <p:grpSp>
                <p:nvGrpSpPr>
                  <p:cNvPr id="55" name="Groupe 1"/>
                  <p:cNvGrpSpPr>
                    <a:grpSpLocks/>
                  </p:cNvGrpSpPr>
                  <p:nvPr/>
                </p:nvGrpSpPr>
                <p:grpSpPr bwMode="auto">
                  <a:xfrm>
                    <a:off x="5900067" y="4762249"/>
                    <a:ext cx="1185540" cy="523561"/>
                    <a:chOff x="5900067" y="4762249"/>
                    <a:chExt cx="1185540" cy="523561"/>
                  </a:xfrm>
                </p:grpSpPr>
                <p:pic>
                  <p:nvPicPr>
                    <p:cNvPr id="65" name="Image 44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900067" y="4762249"/>
                      <a:ext cx="1185540" cy="1868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6" name="Image 45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543795" y="5132982"/>
                      <a:ext cx="541812" cy="1528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56" name="Groupe 4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43544" y="4700297"/>
                    <a:ext cx="756000" cy="582002"/>
                    <a:chOff x="755576" y="1726282"/>
                    <a:chExt cx="1837627" cy="1414686"/>
                  </a:xfrm>
                </p:grpSpPr>
                <p:pic>
                  <p:nvPicPr>
                    <p:cNvPr id="63" name="Image 50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55576" y="1726282"/>
                      <a:ext cx="1660824" cy="8165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4" name="Image 51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14348" y="2838152"/>
                      <a:ext cx="1178855" cy="3028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57" name="Groupe 5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11513" y="4709069"/>
                    <a:ext cx="1476000" cy="576741"/>
                    <a:chOff x="4968044" y="1745741"/>
                    <a:chExt cx="3570682" cy="1395227"/>
                  </a:xfrm>
                </p:grpSpPr>
                <p:pic>
                  <p:nvPicPr>
                    <p:cNvPr id="61" name="Image 53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968044" y="1745741"/>
                      <a:ext cx="3570682" cy="7808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62" name="Image 54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53958" y="2838152"/>
                      <a:ext cx="1178855" cy="3028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  <p:pic>
            <p:nvPicPr>
              <p:cNvPr id="52" name="Image 5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340" y="3526886"/>
                <a:ext cx="1434245" cy="384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" name="49 Rectángulo"/>
            <p:cNvSpPr/>
            <p:nvPr/>
          </p:nvSpPr>
          <p:spPr>
            <a:xfrm>
              <a:off x="4897387" y="3526233"/>
              <a:ext cx="2976529" cy="3826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957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16060"/>
            <a:ext cx="4695912" cy="36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4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5" t="45476" r="12239" b="42121"/>
          <a:stretch/>
        </p:blipFill>
        <p:spPr>
          <a:xfrm>
            <a:off x="292459" y="177966"/>
            <a:ext cx="2911389" cy="127766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42888" y="2024991"/>
            <a:ext cx="5180012" cy="1870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44450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88900" algn="l"/>
              </a:tabLst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723900" indent="-2794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9060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2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Second</a:t>
            </a:r>
            <a:r>
              <a:rPr lang="es-ES" sz="2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s-ES" sz="22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" sz="2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2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european</a:t>
            </a:r>
            <a:r>
              <a:rPr lang="es-ES" sz="2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es-ES" sz="2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CEP </a:t>
            </a:r>
            <a:r>
              <a:rPr lang="es-ES" sz="22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market</a:t>
            </a:r>
            <a:endParaRPr lang="es-ES" sz="22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22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38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5" t="46451" r="12239" b="42120"/>
          <a:stretch/>
        </p:blipFill>
        <p:spPr bwMode="auto">
          <a:xfrm>
            <a:off x="0" y="0"/>
            <a:ext cx="2682261" cy="10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1565" y="886127"/>
            <a:ext cx="3349625" cy="280076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#1 in </a:t>
            </a:r>
            <a:r>
              <a:rPr lang="es-ES" sz="1600" dirty="0" err="1">
                <a:solidFill>
                  <a:srgbClr val="0070C0"/>
                </a:solidFill>
                <a:latin typeface="+mn-lt"/>
                <a:cs typeface="+mn-cs"/>
              </a:rPr>
              <a:t>Spain</a:t>
            </a: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, </a:t>
            </a:r>
            <a:r>
              <a:rPr lang="es-ES" sz="1600" dirty="0">
                <a:solidFill>
                  <a:srgbClr val="0070C0"/>
                </a:solidFill>
              </a:rPr>
              <a:t>UK, </a:t>
            </a:r>
            <a:r>
              <a:rPr lang="es-ES" sz="1600" dirty="0" err="1">
                <a:solidFill>
                  <a:srgbClr val="0070C0"/>
                </a:solidFill>
              </a:rPr>
              <a:t>Poland</a:t>
            </a:r>
            <a:r>
              <a:rPr lang="es-ES" sz="1600" dirty="0">
                <a:solidFill>
                  <a:srgbClr val="0070C0"/>
                </a:solidFill>
              </a:rPr>
              <a:t>, </a:t>
            </a: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Estonia y </a:t>
            </a:r>
            <a:r>
              <a:rPr lang="es-ES" sz="1600" dirty="0" err="1" smtClean="0">
                <a:solidFill>
                  <a:srgbClr val="0070C0"/>
                </a:solidFill>
                <a:latin typeface="+mn-lt"/>
                <a:cs typeface="+mn-cs"/>
              </a:rPr>
              <a:t>Lithuania</a:t>
            </a:r>
            <a:endParaRPr lang="es-ES" sz="1600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#1 in B2C, </a:t>
            </a:r>
            <a:r>
              <a:rPr lang="es-ES" sz="1600" dirty="0" err="1">
                <a:solidFill>
                  <a:srgbClr val="0070C0"/>
                </a:solidFill>
                <a:latin typeface="+mn-lt"/>
                <a:cs typeface="+mn-cs"/>
              </a:rPr>
              <a:t>domestic</a:t>
            </a: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  <a:cs typeface="+mn-cs"/>
              </a:rPr>
              <a:t>parcel</a:t>
            </a: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  <a:cs typeface="+mn-cs"/>
              </a:rPr>
              <a:t>delivery</a:t>
            </a: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 and </a:t>
            </a:r>
            <a:r>
              <a:rPr lang="es-ES" sz="1600" dirty="0" err="1">
                <a:solidFill>
                  <a:srgbClr val="0070C0"/>
                </a:solidFill>
                <a:latin typeface="+mn-lt"/>
                <a:cs typeface="+mn-cs"/>
              </a:rPr>
              <a:t>international</a:t>
            </a: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  <a:cs typeface="+mn-cs"/>
              </a:rPr>
              <a:t>road</a:t>
            </a: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s-ES" sz="1600" dirty="0" err="1" smtClean="0">
                <a:solidFill>
                  <a:srgbClr val="0070C0"/>
                </a:solidFill>
                <a:latin typeface="+mn-lt"/>
                <a:cs typeface="+mn-cs"/>
              </a:rPr>
              <a:t>services</a:t>
            </a:r>
            <a:endParaRPr lang="es-ES" sz="16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#2 in Portugal, France, Austria and </a:t>
            </a:r>
            <a:r>
              <a:rPr lang="es-ES" sz="1600" dirty="0" err="1" smtClean="0">
                <a:solidFill>
                  <a:srgbClr val="0070C0"/>
                </a:solidFill>
                <a:latin typeface="+mn-lt"/>
                <a:cs typeface="+mn-cs"/>
              </a:rPr>
              <a:t>Latvia</a:t>
            </a:r>
            <a:endParaRPr lang="es-ES" sz="16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#2 in </a:t>
            </a:r>
            <a:r>
              <a:rPr lang="es-ES" sz="1600" dirty="0" err="1">
                <a:solidFill>
                  <a:srgbClr val="0070C0"/>
                </a:solidFill>
                <a:latin typeface="+mn-lt"/>
                <a:cs typeface="+mn-cs"/>
              </a:rPr>
              <a:t>parcel</a:t>
            </a: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s-ES" sz="1600" dirty="0" err="1">
                <a:solidFill>
                  <a:srgbClr val="0070C0"/>
                </a:solidFill>
                <a:latin typeface="+mn-lt"/>
                <a:cs typeface="+mn-cs"/>
              </a:rPr>
              <a:t>services</a:t>
            </a:r>
            <a:r>
              <a:rPr lang="es-ES" sz="1600" dirty="0">
                <a:solidFill>
                  <a:srgbClr val="0070C0"/>
                </a:solidFill>
                <a:latin typeface="+mn-lt"/>
                <a:cs typeface="+mn-cs"/>
              </a:rPr>
              <a:t> in </a:t>
            </a:r>
            <a:r>
              <a:rPr lang="es-ES" sz="1600" dirty="0" err="1" smtClean="0">
                <a:solidFill>
                  <a:srgbClr val="0070C0"/>
                </a:solidFill>
                <a:latin typeface="+mn-lt"/>
                <a:cs typeface="+mn-cs"/>
              </a:rPr>
              <a:t>Europe</a:t>
            </a:r>
            <a:endParaRPr lang="es-ES" sz="16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11" name="Image 3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8930"/>
            <a:ext cx="5353053" cy="456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6 Grupo"/>
          <p:cNvGrpSpPr>
            <a:grpSpLocks/>
          </p:cNvGrpSpPr>
          <p:nvPr/>
        </p:nvGrpSpPr>
        <p:grpSpPr bwMode="auto">
          <a:xfrm>
            <a:off x="1793119" y="3981423"/>
            <a:ext cx="2382837" cy="893762"/>
            <a:chOff x="3145224" y="5103201"/>
            <a:chExt cx="2129699" cy="587978"/>
          </a:xfrm>
        </p:grpSpPr>
        <p:sp>
          <p:nvSpPr>
            <p:cNvPr id="16" name="Rectangle 392"/>
            <p:cNvSpPr/>
            <p:nvPr/>
          </p:nvSpPr>
          <p:spPr>
            <a:xfrm>
              <a:off x="3145224" y="5143931"/>
              <a:ext cx="253974" cy="1232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93"/>
            <p:cNvSpPr txBox="1"/>
            <p:nvPr/>
          </p:nvSpPr>
          <p:spPr>
            <a:xfrm>
              <a:off x="3379334" y="5103201"/>
              <a:ext cx="1586278" cy="200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Majority</a:t>
              </a:r>
              <a:r>
                <a:rPr lang="fr-F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7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shareholding</a:t>
              </a:r>
              <a:endParaRPr lang="fr-FR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94"/>
            <p:cNvSpPr txBox="1"/>
            <p:nvPr/>
          </p:nvSpPr>
          <p:spPr>
            <a:xfrm>
              <a:off x="3379334" y="5490661"/>
              <a:ext cx="1895589" cy="200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Agreement</a:t>
              </a:r>
              <a:endParaRPr lang="fr-FR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angle 395"/>
            <p:cNvSpPr/>
            <p:nvPr/>
          </p:nvSpPr>
          <p:spPr>
            <a:xfrm>
              <a:off x="3145224" y="5332962"/>
              <a:ext cx="253974" cy="123235"/>
            </a:xfrm>
            <a:prstGeom prst="rect">
              <a:avLst/>
            </a:prstGeom>
            <a:solidFill>
              <a:srgbClr val="DC0032"/>
            </a:solidFill>
            <a:ln w="3175">
              <a:solidFill>
                <a:srgbClr val="DC00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396"/>
            <p:cNvSpPr/>
            <p:nvPr/>
          </p:nvSpPr>
          <p:spPr>
            <a:xfrm>
              <a:off x="3145224" y="5521992"/>
              <a:ext cx="253974" cy="1242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TextBox 93"/>
            <p:cNvSpPr txBox="1"/>
            <p:nvPr/>
          </p:nvSpPr>
          <p:spPr>
            <a:xfrm>
              <a:off x="3379334" y="5300586"/>
              <a:ext cx="1586278" cy="200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Minority</a:t>
              </a:r>
              <a:r>
                <a:rPr lang="fr-F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7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shareholding</a:t>
              </a:r>
              <a:endParaRPr lang="fr-FR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9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DPDgroup</a:t>
            </a:r>
            <a:endParaRPr lang="en-GB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-216532" y="952931"/>
            <a:ext cx="4315916" cy="3094983"/>
            <a:chOff x="-124262" y="1270572"/>
            <a:chExt cx="4206434" cy="4126646"/>
          </a:xfrm>
        </p:grpSpPr>
        <p:sp>
          <p:nvSpPr>
            <p:cNvPr id="11" name="Rectangle 10"/>
            <p:cNvSpPr/>
            <p:nvPr/>
          </p:nvSpPr>
          <p:spPr>
            <a:xfrm>
              <a:off x="323527" y="1270572"/>
              <a:ext cx="3718911" cy="40134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8613" y="1270573"/>
              <a:ext cx="3713825" cy="2158428"/>
            </a:xfrm>
            <a:prstGeom prst="rect">
              <a:avLst/>
            </a:prstGeom>
            <a:noFill/>
          </p:spPr>
          <p:txBody>
            <a:bodyPr wrap="square" tIns="72000" bIns="72000" rtlCol="0">
              <a:no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</a:rPr>
                <a:t>Number of parcels we deliver every single day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24262" y="3808813"/>
              <a:ext cx="4206434" cy="1588405"/>
            </a:xfrm>
            <a:prstGeom prst="rect">
              <a:avLst/>
            </a:prstGeom>
            <a:noFill/>
          </p:spPr>
          <p:txBody>
            <a:bodyPr wrap="square" tIns="72000" bIns="72000" rtlCol="0">
              <a:noAutofit/>
            </a:bodyPr>
            <a:lstStyle/>
            <a:p>
              <a:pPr algn="r">
                <a:lnSpc>
                  <a:spcPts val="8600"/>
                </a:lnSpc>
              </a:pPr>
              <a:r>
                <a:rPr lang="en-GB" sz="16600" dirty="0" smtClean="0">
                  <a:solidFill>
                    <a:schemeClr val="bg1"/>
                  </a:solidFill>
                </a:rPr>
                <a:t>4</a:t>
              </a:r>
              <a:r>
                <a:rPr lang="en-GB" sz="8000" dirty="0" smtClean="0">
                  <a:solidFill>
                    <a:schemeClr val="bg1"/>
                  </a:solidFill>
                </a:rPr>
                <a:t> MM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10653" y="952931"/>
            <a:ext cx="2877505" cy="1470003"/>
            <a:chOff x="4110652" y="1270573"/>
            <a:chExt cx="2759752" cy="1978190"/>
          </a:xfrm>
          <a:solidFill>
            <a:schemeClr val="bg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4110652" y="1270573"/>
              <a:ext cx="2759752" cy="1978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20272" y="1270574"/>
              <a:ext cx="2736000" cy="739202"/>
            </a:xfrm>
            <a:prstGeom prst="rect">
              <a:avLst/>
            </a:prstGeom>
            <a:grpFill/>
          </p:spPr>
          <p:txBody>
            <a:bodyPr wrap="square" tIns="72000" bIns="72000" rtlCol="0">
              <a:noAutofit/>
            </a:bodyPr>
            <a:lstStyle/>
            <a:p>
              <a:r>
                <a:rPr lang="en-GB" sz="1600" dirty="0" smtClean="0">
                  <a:solidFill>
                    <a:srgbClr val="FFFFFF"/>
                  </a:solidFill>
                </a:rPr>
                <a:t>Total revenue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 smtClean="0">
                  <a:solidFill>
                    <a:srgbClr val="FFFFFF"/>
                  </a:solidFill>
                </a:rPr>
                <a:t>in 2016</a:t>
              </a:r>
            </a:p>
            <a:p>
              <a:r>
                <a:rPr lang="en-GB" sz="1600" dirty="0" smtClean="0">
                  <a:solidFill>
                    <a:srgbClr val="FFFFFF"/>
                  </a:solidFill>
                </a:rPr>
                <a:t>(billions)</a:t>
              </a:r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20270" y="2119927"/>
              <a:ext cx="2750133" cy="1128836"/>
            </a:xfrm>
            <a:prstGeom prst="rect">
              <a:avLst/>
            </a:prstGeom>
            <a:grpFill/>
          </p:spPr>
          <p:txBody>
            <a:bodyPr wrap="square" tIns="72000" bIns="0" rtlCol="0" anchor="b" anchorCtr="0">
              <a:noAutofit/>
            </a:bodyPr>
            <a:lstStyle/>
            <a:p>
              <a:pPr algn="r"/>
              <a:r>
                <a:rPr lang="en-GB" sz="6000" dirty="0" smtClean="0">
                  <a:solidFill>
                    <a:srgbClr val="FFFFFF"/>
                  </a:solidFill>
                </a:rPr>
                <a:t>€6,200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37985" y="951261"/>
            <a:ext cx="1858006" cy="1471673"/>
            <a:chOff x="6943150" y="1304763"/>
            <a:chExt cx="1872997" cy="1944000"/>
          </a:xfrm>
          <a:solidFill>
            <a:srgbClr val="BDD0EC"/>
          </a:solidFill>
        </p:grpSpPr>
        <p:sp>
          <p:nvSpPr>
            <p:cNvPr id="14" name="Rectangle 13"/>
            <p:cNvSpPr/>
            <p:nvPr/>
          </p:nvSpPr>
          <p:spPr>
            <a:xfrm>
              <a:off x="6943150" y="1304763"/>
              <a:ext cx="1872997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47494" y="2142844"/>
              <a:ext cx="1866311" cy="1105919"/>
            </a:xfrm>
            <a:prstGeom prst="rect">
              <a:avLst/>
            </a:prstGeom>
            <a:grpFill/>
          </p:spPr>
          <p:txBody>
            <a:bodyPr wrap="square" tIns="72000" bIns="0" rtlCol="0" anchor="b" anchorCtr="0">
              <a:noAutofit/>
            </a:bodyPr>
            <a:lstStyle/>
            <a:p>
              <a:pPr algn="r"/>
              <a:r>
                <a:rPr lang="en-GB" sz="5200" dirty="0" smtClean="0">
                  <a:solidFill>
                    <a:schemeClr val="bg1"/>
                  </a:solidFill>
                </a:rPr>
                <a:t>1,100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7494" y="1304764"/>
              <a:ext cx="1866306" cy="770780"/>
            </a:xfrm>
            <a:prstGeom prst="rect">
              <a:avLst/>
            </a:prstGeom>
            <a:grpFill/>
          </p:spPr>
          <p:txBody>
            <a:bodyPr wrap="square" tIns="72000" bIns="72000" rtlCol="0">
              <a:no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Deliveries </a:t>
              </a:r>
              <a:r>
                <a:rPr lang="en-GB" sz="1400" dirty="0">
                  <a:solidFill>
                    <a:schemeClr val="bg1"/>
                  </a:solidFill>
                </a:rPr>
                <a:t>i</a:t>
              </a:r>
              <a:r>
                <a:rPr lang="en-GB" sz="1400" dirty="0" smtClean="0">
                  <a:solidFill>
                    <a:schemeClr val="bg1"/>
                  </a:solidFill>
                </a:rPr>
                <a:t>n 2016 (millions) 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110653" y="2474062"/>
            <a:ext cx="1901148" cy="1478581"/>
            <a:chOff x="4110652" y="3312220"/>
            <a:chExt cx="1866993" cy="1971836"/>
          </a:xfrm>
          <a:solidFill>
            <a:srgbClr val="0063B3"/>
          </a:solidFill>
        </p:grpSpPr>
        <p:sp>
          <p:nvSpPr>
            <p:cNvPr id="13" name="Rectangle 12"/>
            <p:cNvSpPr/>
            <p:nvPr/>
          </p:nvSpPr>
          <p:spPr>
            <a:xfrm>
              <a:off x="4110652" y="3312220"/>
              <a:ext cx="1866993" cy="1971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20272" y="3312220"/>
              <a:ext cx="1851390" cy="766861"/>
            </a:xfrm>
            <a:prstGeom prst="rect">
              <a:avLst/>
            </a:prstGeom>
            <a:grpFill/>
          </p:spPr>
          <p:txBody>
            <a:bodyPr wrap="square" tIns="72000" bIns="72000" rtlCol="0">
              <a:no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Delivery experts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0652" y="4151928"/>
              <a:ext cx="1861010" cy="1127995"/>
            </a:xfrm>
            <a:prstGeom prst="rect">
              <a:avLst/>
            </a:prstGeom>
            <a:grpFill/>
          </p:spPr>
          <p:txBody>
            <a:bodyPr wrap="square" tIns="72000" bIns="0" rtlCol="0" anchor="b" anchorCtr="0">
              <a:noAutofit/>
            </a:bodyPr>
            <a:lstStyle/>
            <a:p>
              <a:pPr algn="r"/>
              <a:r>
                <a:rPr lang="en-GB" sz="4400" dirty="0" smtClean="0">
                  <a:solidFill>
                    <a:schemeClr val="bg1"/>
                  </a:solidFill>
                </a:rPr>
                <a:t>60,000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61624" y="2474062"/>
            <a:ext cx="2837903" cy="1488980"/>
            <a:chOff x="6045861" y="3312220"/>
            <a:chExt cx="2770286" cy="1971836"/>
          </a:xfrm>
        </p:grpSpPr>
        <p:sp>
          <p:nvSpPr>
            <p:cNvPr id="15" name="Rectangle 14"/>
            <p:cNvSpPr/>
            <p:nvPr/>
          </p:nvSpPr>
          <p:spPr>
            <a:xfrm>
              <a:off x="6045861" y="3312220"/>
              <a:ext cx="2767939" cy="1971836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62912" y="3312220"/>
              <a:ext cx="2750887" cy="766861"/>
            </a:xfrm>
            <a:prstGeom prst="rect">
              <a:avLst/>
            </a:prstGeom>
            <a:noFill/>
          </p:spPr>
          <p:txBody>
            <a:bodyPr wrap="square" tIns="72000" bIns="72000" rtlCol="0">
              <a:no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Fleet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62911" y="4151928"/>
              <a:ext cx="2753236" cy="1132128"/>
            </a:xfrm>
            <a:prstGeom prst="rect">
              <a:avLst/>
            </a:prstGeom>
            <a:noFill/>
          </p:spPr>
          <p:txBody>
            <a:bodyPr wrap="square" tIns="72000" bIns="0" rtlCol="0" anchor="b" anchorCtr="0">
              <a:noAutofit/>
            </a:bodyPr>
            <a:lstStyle/>
            <a:p>
              <a:pPr algn="r"/>
              <a:r>
                <a:rPr lang="en-GB" sz="4000" dirty="0" smtClean="0">
                  <a:solidFill>
                    <a:schemeClr val="bg1"/>
                  </a:solidFill>
                </a:rPr>
                <a:t>38,000 </a:t>
              </a:r>
              <a:r>
                <a:rPr lang="en-GB" sz="3400" dirty="0" smtClean="0">
                  <a:solidFill>
                    <a:schemeClr val="bg1"/>
                  </a:solidFill>
                </a:rPr>
                <a:t>vehicles</a:t>
              </a:r>
            </a:p>
          </p:txBody>
        </p:sp>
      </p:grpSp>
      <p:sp>
        <p:nvSpPr>
          <p:cNvPr id="26" name="Date Placeholder 4" descr="[DATE]"/>
          <p:cNvSpPr>
            <a:spLocks noGrp="1"/>
          </p:cNvSpPr>
          <p:nvPr>
            <p:ph type="dt" sz="half" idx="10"/>
          </p:nvPr>
        </p:nvSpPr>
        <p:spPr>
          <a:xfrm>
            <a:off x="8005005" y="4847578"/>
            <a:ext cx="666947" cy="129020"/>
          </a:xfrm>
        </p:spPr>
        <p:txBody>
          <a:bodyPr/>
          <a:lstStyle/>
          <a:p>
            <a:r>
              <a:rPr lang="en-GB" dirty="0" smtClean="0"/>
              <a:t>00.00.2016</a:t>
            </a:r>
            <a:endParaRPr lang="en-GB" dirty="0"/>
          </a:p>
        </p:txBody>
      </p:sp>
      <p:sp>
        <p:nvSpPr>
          <p:cNvPr id="28" name="27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8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83994"/>
            <a:ext cx="6617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rgbClr val="0063B3"/>
                </a:solidFill>
                <a:latin typeface="+mj-lt"/>
              </a:rPr>
              <a:t>Accelerated</a:t>
            </a:r>
            <a:r>
              <a:rPr lang="es-ES" sz="2400" b="1" dirty="0" smtClean="0">
                <a:solidFill>
                  <a:srgbClr val="0063B3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rgbClr val="0063B3"/>
                </a:solidFill>
                <a:latin typeface="+mj-lt"/>
              </a:rPr>
              <a:t>development</a:t>
            </a:r>
            <a:r>
              <a:rPr lang="es-ES" sz="2400" b="1" dirty="0" smtClean="0">
                <a:solidFill>
                  <a:srgbClr val="0063B3"/>
                </a:solidFill>
                <a:latin typeface="+mj-lt"/>
              </a:rPr>
              <a:t> in </a:t>
            </a:r>
            <a:r>
              <a:rPr lang="es-ES" sz="2400" b="1" dirty="0" err="1" smtClean="0">
                <a:solidFill>
                  <a:srgbClr val="0063B3"/>
                </a:solidFill>
                <a:latin typeface="+mj-lt"/>
              </a:rPr>
              <a:t>the</a:t>
            </a:r>
            <a:r>
              <a:rPr lang="es-ES" sz="2400" b="1" dirty="0" smtClean="0">
                <a:solidFill>
                  <a:srgbClr val="0063B3"/>
                </a:solidFill>
                <a:latin typeface="+mj-lt"/>
              </a:rPr>
              <a:t> B2C </a:t>
            </a:r>
            <a:r>
              <a:rPr lang="es-ES" sz="2400" b="1" dirty="0" err="1" smtClean="0">
                <a:solidFill>
                  <a:srgbClr val="0063B3"/>
                </a:solidFill>
                <a:latin typeface="+mj-lt"/>
              </a:rPr>
              <a:t>market</a:t>
            </a:r>
            <a:endParaRPr lang="es-ES" sz="2400" b="1" dirty="0">
              <a:solidFill>
                <a:srgbClr val="0063B3"/>
              </a:solidFill>
              <a:latin typeface="+mj-lt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02" y="3435846"/>
            <a:ext cx="2482966" cy="414178"/>
          </a:xfrm>
          <a:prstGeom prst="rect">
            <a:avLst/>
          </a:prstGeom>
        </p:spPr>
      </p:pic>
      <p:grpSp>
        <p:nvGrpSpPr>
          <p:cNvPr id="13" name="Group 133"/>
          <p:cNvGrpSpPr/>
          <p:nvPr/>
        </p:nvGrpSpPr>
        <p:grpSpPr>
          <a:xfrm>
            <a:off x="4614330" y="843558"/>
            <a:ext cx="2477949" cy="2124236"/>
            <a:chOff x="6081713" y="1396692"/>
            <a:chExt cx="1835547" cy="1770526"/>
          </a:xfrm>
        </p:grpSpPr>
        <p:sp>
          <p:nvSpPr>
            <p:cNvPr id="14" name="Rectangle 134"/>
            <p:cNvSpPr/>
            <p:nvPr/>
          </p:nvSpPr>
          <p:spPr>
            <a:xfrm>
              <a:off x="6081713" y="1396692"/>
              <a:ext cx="1817687" cy="17405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35"/>
            <p:cNvSpPr txBox="1"/>
            <p:nvPr/>
          </p:nvSpPr>
          <p:spPr>
            <a:xfrm>
              <a:off x="6099572" y="1546917"/>
              <a:ext cx="1817688" cy="16203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30% </a:t>
              </a:r>
              <a:r>
                <a:rPr lang="es-E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 </a:t>
              </a:r>
              <a:r>
                <a:rPr lang="es-E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turnover</a:t>
              </a:r>
              <a:endPara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s-E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+25%</a:t>
              </a:r>
              <a:r>
                <a:rPr lang="es-E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growth</a:t>
              </a:r>
              <a:r>
                <a:rPr lang="es-E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  <a:r>
                <a:rPr lang="es-E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 2016</a:t>
              </a:r>
              <a:endParaRPr lang="es-E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es-ES" dirty="0">
                <a:solidFill>
                  <a:schemeClr val="accent3"/>
                </a:solidFill>
              </a:endParaRPr>
            </a:p>
            <a:p>
              <a:r>
                <a:rPr lang="en-GB" sz="1000" dirty="0" smtClean="0">
                  <a:solidFill>
                    <a:schemeClr val="accent3"/>
                  </a:solidFill>
                </a:rPr>
                <a:t>.</a:t>
              </a:r>
              <a:endParaRPr lang="en-GB" sz="1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6" name="Group 8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flipH="1">
            <a:off x="5462699" y="4299942"/>
            <a:ext cx="1037981" cy="609600"/>
            <a:chOff x="325899" y="4829381"/>
            <a:chExt cx="3255192" cy="1433816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823360" y="4835846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328544" y="4836603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814654" y="4835089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317503" y="4838700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22110" y="4832992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CAC4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25899" y="4829381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151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87863" y="4299942"/>
            <a:ext cx="1037981" cy="609600"/>
            <a:chOff x="325899" y="4829381"/>
            <a:chExt cx="3255192" cy="1433816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823360" y="4835846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2328544" y="4836603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814654" y="4835089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1317503" y="4838700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22110" y="4832992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CAC4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325899" y="4829381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1578098" y="3147814"/>
            <a:ext cx="2453841" cy="1008112"/>
          </a:xfrm>
          <a:prstGeom prst="rect">
            <a:avLst/>
          </a:prstGeom>
          <a:noFill/>
          <a:ln>
            <a:solidFill>
              <a:srgbClr val="E95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4572000" y="3147814"/>
            <a:ext cx="2540089" cy="1017224"/>
          </a:xfrm>
          <a:prstGeom prst="rect">
            <a:avLst/>
          </a:prstGeom>
          <a:noFill/>
          <a:ln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5" t="45476" r="12239" b="42121"/>
          <a:stretch/>
        </p:blipFill>
        <p:spPr>
          <a:xfrm>
            <a:off x="1763688" y="3196322"/>
            <a:ext cx="2096864" cy="920207"/>
          </a:xfrm>
          <a:prstGeom prst="rect">
            <a:avLst/>
          </a:prstGeom>
        </p:spPr>
      </p:pic>
      <p:grpSp>
        <p:nvGrpSpPr>
          <p:cNvPr id="36" name="Group 125"/>
          <p:cNvGrpSpPr>
            <a:grpSpLocks/>
          </p:cNvGrpSpPr>
          <p:nvPr/>
        </p:nvGrpSpPr>
        <p:grpSpPr bwMode="auto">
          <a:xfrm>
            <a:off x="1576388" y="843558"/>
            <a:ext cx="2455862" cy="2088000"/>
            <a:chOff x="2246313" y="1282700"/>
            <a:chExt cx="1819502" cy="1968500"/>
          </a:xfrm>
        </p:grpSpPr>
        <p:sp>
          <p:nvSpPr>
            <p:cNvPr id="37" name="Rectangle 126"/>
            <p:cNvSpPr/>
            <p:nvPr/>
          </p:nvSpPr>
          <p:spPr>
            <a:xfrm>
              <a:off x="2246313" y="1282700"/>
              <a:ext cx="1817150" cy="1968500"/>
            </a:xfrm>
            <a:prstGeom prst="rect">
              <a:avLst/>
            </a:prstGeom>
            <a:solidFill>
              <a:srgbClr val="006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TextBox 128"/>
            <p:cNvSpPr txBox="1">
              <a:spLocks noChangeArrowheads="1"/>
            </p:cNvSpPr>
            <p:nvPr/>
          </p:nvSpPr>
          <p:spPr bwMode="auto">
            <a:xfrm>
              <a:off x="2248127" y="2272704"/>
              <a:ext cx="1817688" cy="97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endParaRPr lang="en-GB" sz="5400" baseline="30000">
                <a:solidFill>
                  <a:schemeClr val="bg1"/>
                </a:solidFill>
                <a:latin typeface="HelveNueThin"/>
              </a:endParaRPr>
            </a:p>
          </p:txBody>
        </p:sp>
      </p:grpSp>
      <p:sp>
        <p:nvSpPr>
          <p:cNvPr id="39" name="2 Rectángulo"/>
          <p:cNvSpPr>
            <a:spLocks noChangeArrowheads="1"/>
          </p:cNvSpPr>
          <p:nvPr/>
        </p:nvSpPr>
        <p:spPr bwMode="auto">
          <a:xfrm>
            <a:off x="1583668" y="1032867"/>
            <a:ext cx="24542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HelveNueThin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latin typeface="HelveNueThin"/>
              </a:rPr>
              <a:t>+22% </a:t>
            </a:r>
            <a:r>
              <a:rPr lang="es-ES" dirty="0" err="1" smtClean="0">
                <a:solidFill>
                  <a:schemeClr val="bg1"/>
                </a:solidFill>
                <a:latin typeface="HelveNueThin"/>
              </a:rPr>
              <a:t>growth</a:t>
            </a:r>
            <a:r>
              <a:rPr lang="es-ES" sz="2000" b="1" dirty="0" smtClean="0">
                <a:solidFill>
                  <a:schemeClr val="bg1"/>
                </a:solidFill>
                <a:latin typeface="HelveNueThin"/>
              </a:rPr>
              <a:t> </a:t>
            </a:r>
            <a:r>
              <a:rPr lang="es-ES" dirty="0">
                <a:solidFill>
                  <a:schemeClr val="bg1"/>
                </a:solidFill>
                <a:latin typeface="HelveNueThin"/>
              </a:rPr>
              <a:t>i</a:t>
            </a:r>
            <a:r>
              <a:rPr lang="es-ES" dirty="0" smtClean="0">
                <a:solidFill>
                  <a:schemeClr val="bg1"/>
                </a:solidFill>
                <a:latin typeface="HelveNueThin"/>
              </a:rPr>
              <a:t>n 2016</a:t>
            </a:r>
          </a:p>
          <a:p>
            <a:endParaRPr lang="es-ES" dirty="0">
              <a:solidFill>
                <a:schemeClr val="bg1"/>
              </a:solidFill>
              <a:latin typeface="HelveNueThin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HelveNueThin"/>
              </a:rPr>
              <a:t>European</a:t>
            </a:r>
            <a:r>
              <a:rPr lang="es-ES" dirty="0" smtClean="0">
                <a:solidFill>
                  <a:schemeClr val="bg1"/>
                </a:solidFill>
                <a:latin typeface="HelveNueThin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HelveNueThin"/>
              </a:rPr>
              <a:t>operator</a:t>
            </a:r>
            <a:r>
              <a:rPr lang="es-ES" dirty="0" smtClean="0">
                <a:solidFill>
                  <a:schemeClr val="bg1"/>
                </a:solidFill>
                <a:latin typeface="HelveNueThin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HelveNueThin"/>
              </a:rPr>
              <a:t>with</a:t>
            </a:r>
            <a:r>
              <a:rPr lang="es-ES" dirty="0">
                <a:solidFill>
                  <a:schemeClr val="bg1"/>
                </a:solidFill>
                <a:latin typeface="HelveNueThin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HelveNueThin"/>
              </a:rPr>
              <a:t>highest</a:t>
            </a:r>
            <a:r>
              <a:rPr lang="es-ES" dirty="0" smtClean="0">
                <a:solidFill>
                  <a:schemeClr val="bg1"/>
                </a:solidFill>
                <a:latin typeface="HelveNueThin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HelveNueThin"/>
              </a:rPr>
              <a:t>growth</a:t>
            </a:r>
            <a:endParaRPr lang="es-ES" dirty="0">
              <a:solidFill>
                <a:schemeClr val="bg1"/>
              </a:solidFill>
              <a:latin typeface="HelveNueThin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83994"/>
            <a:ext cx="5088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err="1" smtClean="0">
                <a:solidFill>
                  <a:srgbClr val="0063B3"/>
                </a:solidFill>
                <a:latin typeface="+mj-lt"/>
              </a:rPr>
              <a:t>Strong</a:t>
            </a:r>
            <a:r>
              <a:rPr lang="es-ES" sz="2400" b="1" dirty="0" smtClean="0">
                <a:solidFill>
                  <a:srgbClr val="0063B3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rgbClr val="0063B3"/>
                </a:solidFill>
                <a:latin typeface="+mj-lt"/>
              </a:rPr>
              <a:t>international</a:t>
            </a:r>
            <a:r>
              <a:rPr lang="es-ES" sz="2400" b="1" dirty="0" smtClean="0">
                <a:solidFill>
                  <a:srgbClr val="0063B3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rgbClr val="0063B3"/>
                </a:solidFill>
                <a:latin typeface="+mj-lt"/>
              </a:rPr>
              <a:t>development</a:t>
            </a:r>
            <a:endParaRPr lang="es-ES" sz="2400" b="1" dirty="0">
              <a:solidFill>
                <a:srgbClr val="0063B3"/>
              </a:solidFill>
              <a:latin typeface="+mj-lt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02" y="3435846"/>
            <a:ext cx="2482966" cy="414178"/>
          </a:xfrm>
          <a:prstGeom prst="rect">
            <a:avLst/>
          </a:prstGeom>
        </p:spPr>
      </p:pic>
      <p:grpSp>
        <p:nvGrpSpPr>
          <p:cNvPr id="13" name="Group 133"/>
          <p:cNvGrpSpPr/>
          <p:nvPr/>
        </p:nvGrpSpPr>
        <p:grpSpPr>
          <a:xfrm>
            <a:off x="4608003" y="843558"/>
            <a:ext cx="2460164" cy="2088232"/>
            <a:chOff x="6077027" y="1396692"/>
            <a:chExt cx="1822373" cy="1740517"/>
          </a:xfrm>
          <a:solidFill>
            <a:srgbClr val="0063B3"/>
          </a:solidFill>
        </p:grpSpPr>
        <p:sp>
          <p:nvSpPr>
            <p:cNvPr id="14" name="Rectangle 134"/>
            <p:cNvSpPr/>
            <p:nvPr/>
          </p:nvSpPr>
          <p:spPr>
            <a:xfrm>
              <a:off x="6081713" y="1396692"/>
              <a:ext cx="1817687" cy="17405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35"/>
            <p:cNvSpPr txBox="1"/>
            <p:nvPr/>
          </p:nvSpPr>
          <p:spPr>
            <a:xfrm>
              <a:off x="6077027" y="1396692"/>
              <a:ext cx="1817688" cy="1620301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endParaRPr lang="es-ES" b="1" dirty="0" smtClean="0">
                <a:solidFill>
                  <a:schemeClr val="bg1"/>
                </a:solidFill>
              </a:endParaRPr>
            </a:p>
            <a:p>
              <a:r>
                <a:rPr lang="es-ES" sz="2000" b="1" dirty="0" smtClean="0">
                  <a:solidFill>
                    <a:schemeClr val="bg1"/>
                  </a:solidFill>
                </a:rPr>
                <a:t>150 </a:t>
              </a:r>
              <a:r>
                <a:rPr lang="es-ES" sz="2000" b="1" dirty="0" err="1" smtClean="0">
                  <a:solidFill>
                    <a:schemeClr val="bg1"/>
                  </a:solidFill>
                </a:rPr>
                <a:t>million</a:t>
              </a:r>
              <a:r>
                <a:rPr lang="es-ES" sz="2000" b="1" dirty="0" smtClean="0">
                  <a:solidFill>
                    <a:schemeClr val="bg1"/>
                  </a:solidFill>
                </a:rPr>
                <a:t> euros</a:t>
              </a:r>
              <a:endParaRPr lang="es-ES" sz="2000" dirty="0">
                <a:solidFill>
                  <a:schemeClr val="bg1"/>
                </a:solidFill>
              </a:endParaRPr>
            </a:p>
            <a:p>
              <a:endParaRPr lang="es-ES" b="1" dirty="0">
                <a:solidFill>
                  <a:schemeClr val="bg1"/>
                </a:solidFill>
              </a:endParaRPr>
            </a:p>
            <a:p>
              <a:r>
                <a:rPr lang="es-ES" b="1" dirty="0" smtClean="0">
                  <a:solidFill>
                    <a:schemeClr val="bg1"/>
                  </a:solidFill>
                </a:rPr>
                <a:t>10%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growth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>
                  <a:solidFill>
                    <a:schemeClr val="bg1"/>
                  </a:solidFill>
                </a:rPr>
                <a:t>i</a:t>
              </a:r>
              <a:r>
                <a:rPr lang="es-ES" dirty="0" smtClean="0">
                  <a:solidFill>
                    <a:schemeClr val="bg1"/>
                  </a:solidFill>
                </a:rPr>
                <a:t>n 2016</a:t>
              </a:r>
              <a:endParaRPr lang="es-ES" dirty="0">
                <a:solidFill>
                  <a:schemeClr val="bg1"/>
                </a:solidFill>
              </a:endParaRPr>
            </a:p>
            <a:p>
              <a:pPr algn="ctr"/>
              <a:endParaRPr lang="es-ES" dirty="0">
                <a:solidFill>
                  <a:schemeClr val="bg1"/>
                </a:solidFill>
              </a:endParaRPr>
            </a:p>
            <a:p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8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 rot="10800000" flipH="1">
            <a:off x="5462699" y="4299942"/>
            <a:ext cx="1037981" cy="609600"/>
            <a:chOff x="325899" y="4829381"/>
            <a:chExt cx="3255192" cy="1433816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823360" y="4835846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2328544" y="4836603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1814654" y="4835089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317503" y="4838700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22110" y="4832992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CAC4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25899" y="4829381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151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10800000">
            <a:off x="2287863" y="4299942"/>
            <a:ext cx="1037981" cy="609600"/>
            <a:chOff x="325899" y="4829381"/>
            <a:chExt cx="3255192" cy="1433816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2823360" y="4835846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2328544" y="4836603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1814654" y="4835089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1317503" y="4838700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22110" y="4832992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CAC4B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325899" y="4829381"/>
              <a:ext cx="757731" cy="1424497"/>
            </a:xfrm>
            <a:custGeom>
              <a:avLst/>
              <a:gdLst>
                <a:gd name="T0" fmla="*/ 80 w 1796"/>
                <a:gd name="T1" fmla="*/ 3378 h 3378"/>
                <a:gd name="T2" fmla="*/ 29 w 1796"/>
                <a:gd name="T3" fmla="*/ 3357 h 3378"/>
                <a:gd name="T4" fmla="*/ 29 w 1796"/>
                <a:gd name="T5" fmla="*/ 3253 h 3378"/>
                <a:gd name="T6" fmla="*/ 1589 w 1796"/>
                <a:gd name="T7" fmla="*/ 1693 h 3378"/>
                <a:gd name="T8" fmla="*/ 29 w 1796"/>
                <a:gd name="T9" fmla="*/ 132 h 3378"/>
                <a:gd name="T10" fmla="*/ 29 w 1796"/>
                <a:gd name="T11" fmla="*/ 29 h 3378"/>
                <a:gd name="T12" fmla="*/ 132 w 1796"/>
                <a:gd name="T13" fmla="*/ 29 h 3378"/>
                <a:gd name="T14" fmla="*/ 1796 w 1796"/>
                <a:gd name="T15" fmla="*/ 1693 h 3378"/>
                <a:gd name="T16" fmla="*/ 132 w 1796"/>
                <a:gd name="T17" fmla="*/ 3357 h 3378"/>
                <a:gd name="T18" fmla="*/ 80 w 1796"/>
                <a:gd name="T1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6" h="3378">
                  <a:moveTo>
                    <a:pt x="80" y="3378"/>
                  </a:moveTo>
                  <a:cubicBezTo>
                    <a:pt x="62" y="3378"/>
                    <a:pt x="43" y="3371"/>
                    <a:pt x="29" y="3357"/>
                  </a:cubicBezTo>
                  <a:cubicBezTo>
                    <a:pt x="0" y="3328"/>
                    <a:pt x="0" y="3282"/>
                    <a:pt x="29" y="3253"/>
                  </a:cubicBezTo>
                  <a:cubicBezTo>
                    <a:pt x="1589" y="1693"/>
                    <a:pt x="1589" y="1693"/>
                    <a:pt x="1589" y="169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7" y="0"/>
                    <a:pt x="104" y="0"/>
                    <a:pt x="132" y="29"/>
                  </a:cubicBezTo>
                  <a:cubicBezTo>
                    <a:pt x="1796" y="1693"/>
                    <a:pt x="1796" y="1693"/>
                    <a:pt x="1796" y="1693"/>
                  </a:cubicBezTo>
                  <a:cubicBezTo>
                    <a:pt x="132" y="3357"/>
                    <a:pt x="132" y="3357"/>
                    <a:pt x="132" y="3357"/>
                  </a:cubicBezTo>
                  <a:cubicBezTo>
                    <a:pt x="118" y="3371"/>
                    <a:pt x="99" y="3378"/>
                    <a:pt x="80" y="3378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1578098" y="3147814"/>
            <a:ext cx="2453841" cy="1008112"/>
          </a:xfrm>
          <a:prstGeom prst="rect">
            <a:avLst/>
          </a:prstGeom>
          <a:noFill/>
          <a:ln>
            <a:solidFill>
              <a:srgbClr val="E95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4572000" y="3147814"/>
            <a:ext cx="2540089" cy="1017224"/>
          </a:xfrm>
          <a:prstGeom prst="rect">
            <a:avLst/>
          </a:prstGeom>
          <a:noFill/>
          <a:ln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5" t="45476" r="12239" b="42121"/>
          <a:stretch/>
        </p:blipFill>
        <p:spPr>
          <a:xfrm>
            <a:off x="1763688" y="3196322"/>
            <a:ext cx="2096864" cy="920207"/>
          </a:xfrm>
          <a:prstGeom prst="rect">
            <a:avLst/>
          </a:prstGeom>
        </p:spPr>
      </p:pic>
      <p:grpSp>
        <p:nvGrpSpPr>
          <p:cNvPr id="36" name="Group 125"/>
          <p:cNvGrpSpPr>
            <a:grpSpLocks/>
          </p:cNvGrpSpPr>
          <p:nvPr/>
        </p:nvGrpSpPr>
        <p:grpSpPr bwMode="auto">
          <a:xfrm>
            <a:off x="1576388" y="843558"/>
            <a:ext cx="2452687" cy="2088000"/>
            <a:chOff x="2246313" y="1282700"/>
            <a:chExt cx="1817150" cy="1968500"/>
          </a:xfrm>
          <a:solidFill>
            <a:srgbClr val="BDD0EC"/>
          </a:solidFill>
        </p:grpSpPr>
        <p:sp>
          <p:nvSpPr>
            <p:cNvPr id="37" name="Rectangle 126"/>
            <p:cNvSpPr/>
            <p:nvPr/>
          </p:nvSpPr>
          <p:spPr>
            <a:xfrm>
              <a:off x="2246313" y="1282700"/>
              <a:ext cx="1817150" cy="196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TextBox 128"/>
            <p:cNvSpPr txBox="1">
              <a:spLocks noChangeArrowheads="1"/>
            </p:cNvSpPr>
            <p:nvPr/>
          </p:nvSpPr>
          <p:spPr bwMode="auto">
            <a:xfrm>
              <a:off x="2248127" y="2272704"/>
              <a:ext cx="1815336" cy="9784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endParaRPr lang="en-GB" sz="5400" baseline="30000">
                <a:solidFill>
                  <a:schemeClr val="bg1"/>
                </a:solidFill>
                <a:latin typeface="HelveNueThin"/>
              </a:endParaRPr>
            </a:p>
          </p:txBody>
        </p:sp>
      </p:grpSp>
      <p:sp>
        <p:nvSpPr>
          <p:cNvPr id="39" name="2 Rectángulo"/>
          <p:cNvSpPr>
            <a:spLocks noChangeArrowheads="1"/>
          </p:cNvSpPr>
          <p:nvPr/>
        </p:nvSpPr>
        <p:spPr bwMode="auto">
          <a:xfrm>
            <a:off x="1613669" y="1058999"/>
            <a:ext cx="2454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HelveNueThin"/>
              </a:rPr>
              <a:t>13% </a:t>
            </a:r>
            <a:r>
              <a:rPr lang="es-ES" sz="2000" dirty="0" smtClean="0">
                <a:solidFill>
                  <a:schemeClr val="bg1"/>
                </a:solidFill>
                <a:latin typeface="HelveNueThin"/>
              </a:rPr>
              <a:t>of </a:t>
            </a:r>
            <a:r>
              <a:rPr lang="es-ES" sz="2000" dirty="0" err="1" smtClean="0">
                <a:solidFill>
                  <a:schemeClr val="bg1"/>
                </a:solidFill>
                <a:latin typeface="HelveNueThin"/>
              </a:rPr>
              <a:t>the</a:t>
            </a:r>
            <a:r>
              <a:rPr lang="es-ES" sz="2000" dirty="0" smtClean="0">
                <a:solidFill>
                  <a:schemeClr val="bg1"/>
                </a:solidFill>
                <a:latin typeface="HelveNueThin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HelveNueThin"/>
              </a:rPr>
              <a:t>volumes</a:t>
            </a:r>
            <a:endParaRPr lang="es-ES" sz="2000" dirty="0">
              <a:solidFill>
                <a:schemeClr val="bg1"/>
              </a:solidFill>
              <a:latin typeface="HelveNueThin"/>
            </a:endParaRPr>
          </a:p>
          <a:p>
            <a:endParaRPr lang="es-ES" b="1" dirty="0">
              <a:solidFill>
                <a:schemeClr val="bg1"/>
              </a:solidFill>
              <a:latin typeface="HelveNueThin"/>
            </a:endParaRPr>
          </a:p>
          <a:p>
            <a:endParaRPr lang="es-ES" sz="800" dirty="0">
              <a:solidFill>
                <a:srgbClr val="FF0000"/>
              </a:solidFill>
              <a:latin typeface="HelveNueThin"/>
            </a:endParaRPr>
          </a:p>
          <a:p>
            <a:r>
              <a:rPr lang="es-ES" sz="2000" b="1" dirty="0" smtClean="0">
                <a:solidFill>
                  <a:schemeClr val="bg1"/>
                </a:solidFill>
                <a:latin typeface="HelveNueThin"/>
              </a:rPr>
              <a:t>18% </a:t>
            </a:r>
            <a:r>
              <a:rPr lang="es-ES" sz="2000" dirty="0" err="1" smtClean="0">
                <a:solidFill>
                  <a:schemeClr val="bg1"/>
                </a:solidFill>
                <a:latin typeface="HelveNueThin"/>
              </a:rPr>
              <a:t>volume</a:t>
            </a:r>
            <a:r>
              <a:rPr lang="es-ES" sz="2000" b="1" dirty="0" smtClean="0">
                <a:solidFill>
                  <a:schemeClr val="bg1"/>
                </a:solidFill>
                <a:latin typeface="HelveNueThin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HelveNueThin"/>
              </a:rPr>
              <a:t>growth</a:t>
            </a:r>
            <a:r>
              <a:rPr lang="es-ES" sz="2000" b="1" dirty="0" smtClean="0">
                <a:solidFill>
                  <a:schemeClr val="bg1"/>
                </a:solidFill>
                <a:latin typeface="HelveNueThin"/>
              </a:rPr>
              <a:t> </a:t>
            </a:r>
            <a:r>
              <a:rPr lang="es-ES" dirty="0">
                <a:solidFill>
                  <a:schemeClr val="bg1"/>
                </a:solidFill>
                <a:latin typeface="HelveNueThin"/>
              </a:rPr>
              <a:t>i</a:t>
            </a:r>
            <a:r>
              <a:rPr lang="es-ES" dirty="0" smtClean="0">
                <a:solidFill>
                  <a:schemeClr val="bg1"/>
                </a:solidFill>
                <a:latin typeface="HelveNueThin"/>
              </a:rPr>
              <a:t>n 2016</a:t>
            </a:r>
            <a:endParaRPr lang="es-ES" dirty="0">
              <a:solidFill>
                <a:schemeClr val="bg1"/>
              </a:solidFill>
              <a:latin typeface="HelveNueThin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6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" b="7822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60973"/>
            <a:ext cx="1247999" cy="20817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2" y="4720842"/>
            <a:ext cx="884374" cy="227172"/>
          </a:xfrm>
          <a:prstGeom prst="rect">
            <a:avLst/>
          </a:prstGeom>
        </p:spPr>
      </p:pic>
      <p:pic>
        <p:nvPicPr>
          <p:cNvPr id="13" name="Picture 7" descr="DPD Managers Deck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8" t="3273" r="1241"/>
          <a:stretch>
            <a:fillRect/>
          </a:stretch>
        </p:blipFill>
        <p:spPr bwMode="auto">
          <a:xfrm>
            <a:off x="5040313" y="728663"/>
            <a:ext cx="3875087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1979501" y="2823778"/>
            <a:ext cx="6084887" cy="190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/>
              <a:t>Innovative</a:t>
            </a:r>
          </a:p>
          <a:p>
            <a:r>
              <a:rPr lang="en-GB" sz="4800" dirty="0" smtClean="0"/>
              <a:t>solutions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727684" y="1347614"/>
            <a:ext cx="4704042" cy="2598867"/>
          </a:xfrm>
        </p:spPr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3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6"/>
          <p:cNvSpPr txBox="1">
            <a:spLocks/>
          </p:cNvSpPr>
          <p:nvPr/>
        </p:nvSpPr>
        <p:spPr bwMode="auto">
          <a:xfrm>
            <a:off x="323851" y="141685"/>
            <a:ext cx="7578725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414042"/>
                </a:solidFill>
                <a:latin typeface="HelveNueThin" charset="0"/>
                <a:ea typeface="MS PGothic" pitchFamily="34" charset="-128"/>
              </a:defRPr>
            </a:lvl1pPr>
            <a:lvl2pPr>
              <a:defRPr>
                <a:solidFill>
                  <a:srgbClr val="414042"/>
                </a:solidFill>
                <a:latin typeface="HelveNueThin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414042"/>
                </a:solidFill>
                <a:latin typeface="HelveNueThin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rgbClr val="414042"/>
                </a:solidFill>
                <a:latin typeface="HelveNueThin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rgbClr val="414042"/>
                </a:solidFill>
                <a:latin typeface="HelveNueThin" charset="0"/>
                <a:ea typeface="MS PGothic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ts val="600"/>
              </a:spcAft>
              <a:defRPr sz="1600">
                <a:solidFill>
                  <a:srgbClr val="414042"/>
                </a:solidFill>
                <a:latin typeface="HelveNueThin" charset="0"/>
                <a:ea typeface="MS PGothic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ts val="600"/>
              </a:spcAft>
              <a:defRPr sz="1600">
                <a:solidFill>
                  <a:srgbClr val="414042"/>
                </a:solidFill>
                <a:latin typeface="HelveNueThin" charset="0"/>
                <a:ea typeface="MS PGothic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ts val="600"/>
              </a:spcAft>
              <a:defRPr sz="1600">
                <a:solidFill>
                  <a:srgbClr val="414042"/>
                </a:solidFill>
                <a:latin typeface="HelveNueThin" charset="0"/>
                <a:ea typeface="MS PGothic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ts val="600"/>
              </a:spcAft>
              <a:defRPr sz="1600">
                <a:solidFill>
                  <a:srgbClr val="414042"/>
                </a:solidFill>
                <a:latin typeface="HelveNueThin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s-ES" sz="2200" b="1" dirty="0">
                <a:solidFill>
                  <a:srgbClr val="E9502A"/>
                </a:solidFill>
                <a:latin typeface="Arial" pitchFamily="34" charset="0"/>
              </a:rPr>
              <a:t>A complete and differential offer </a:t>
            </a:r>
            <a:endParaRPr lang="en-GB" altLang="es-ES" b="1" dirty="0">
              <a:solidFill>
                <a:srgbClr val="808285"/>
              </a:solidFill>
              <a:latin typeface="Arial" pitchFamily="34" charset="0"/>
            </a:endParaRPr>
          </a:p>
        </p:txBody>
      </p:sp>
      <p:grpSp>
        <p:nvGrpSpPr>
          <p:cNvPr id="150535" name="3 Grupo"/>
          <p:cNvGrpSpPr>
            <a:grpSpLocks/>
          </p:cNvGrpSpPr>
          <p:nvPr/>
        </p:nvGrpSpPr>
        <p:grpSpPr bwMode="auto">
          <a:xfrm>
            <a:off x="319090" y="1365188"/>
            <a:ext cx="2628900" cy="1716136"/>
            <a:chOff x="827126" y="1683296"/>
            <a:chExt cx="2628457" cy="2287810"/>
          </a:xfrm>
        </p:grpSpPr>
        <p:sp>
          <p:nvSpPr>
            <p:cNvPr id="2" name="1 Rectángulo"/>
            <p:cNvSpPr/>
            <p:nvPr/>
          </p:nvSpPr>
          <p:spPr>
            <a:xfrm>
              <a:off x="827126" y="1683296"/>
              <a:ext cx="2628457" cy="2287810"/>
            </a:xfrm>
            <a:prstGeom prst="rect">
              <a:avLst/>
            </a:prstGeom>
            <a:ln>
              <a:solidFill>
                <a:srgbClr val="E950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1835018" y="1735674"/>
              <a:ext cx="1288833" cy="19694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b="1" dirty="0" err="1">
                  <a:solidFill>
                    <a:prstClr val="white"/>
                  </a:solidFill>
                </a:rPr>
                <a:t>When</a:t>
              </a:r>
              <a:endParaRPr lang="es-ES" b="1" dirty="0">
                <a:solidFill>
                  <a:prstClr val="white"/>
                </a:solidFill>
              </a:endParaRPr>
            </a:p>
            <a:p>
              <a:pPr>
                <a:defRPr/>
              </a:pPr>
              <a:endParaRPr lang="es-ES" sz="1200" dirty="0">
                <a:solidFill>
                  <a:prstClr val="white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s-ES" sz="1200" dirty="0" err="1">
                  <a:solidFill>
                    <a:prstClr val="white"/>
                  </a:solidFill>
                </a:rPr>
                <a:t>NextDay</a:t>
              </a:r>
              <a:endParaRPr lang="es-ES" sz="1200" dirty="0">
                <a:solidFill>
                  <a:prstClr val="white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s-ES" sz="1200" dirty="0" err="1">
                  <a:solidFill>
                    <a:prstClr val="white"/>
                  </a:solidFill>
                </a:rPr>
                <a:t>SameDay</a:t>
              </a:r>
              <a:endParaRPr lang="es-ES" sz="1200" dirty="0">
                <a:solidFill>
                  <a:prstClr val="white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s-ES" sz="1200" dirty="0" err="1">
                  <a:solidFill>
                    <a:prstClr val="white"/>
                  </a:solidFill>
                </a:rPr>
                <a:t>SaturDay</a:t>
              </a:r>
              <a:endParaRPr lang="es-ES" sz="1200" dirty="0">
                <a:solidFill>
                  <a:prstClr val="white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s-ES" sz="1200" dirty="0" err="1">
                  <a:solidFill>
                    <a:prstClr val="white"/>
                  </a:solidFill>
                </a:rPr>
                <a:t>SunDay</a:t>
              </a:r>
              <a:endParaRPr lang="es-ES" sz="1200" dirty="0">
                <a:solidFill>
                  <a:prstClr val="white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s-ES" sz="1200" dirty="0" err="1">
                  <a:solidFill>
                    <a:prstClr val="white"/>
                  </a:solidFill>
                </a:rPr>
                <a:t>Now</a:t>
              </a:r>
              <a:endParaRPr lang="es-E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0536" name="4 Grupo"/>
          <p:cNvGrpSpPr>
            <a:grpSpLocks/>
          </p:cNvGrpSpPr>
          <p:nvPr/>
        </p:nvGrpSpPr>
        <p:grpSpPr bwMode="auto">
          <a:xfrm>
            <a:off x="3224213" y="1365188"/>
            <a:ext cx="2752725" cy="1716136"/>
            <a:chOff x="3371678" y="1708964"/>
            <a:chExt cx="2752839" cy="2287810"/>
          </a:xfrm>
        </p:grpSpPr>
        <p:sp>
          <p:nvSpPr>
            <p:cNvPr id="13" name="12 Rectángulo"/>
            <p:cNvSpPr/>
            <p:nvPr/>
          </p:nvSpPr>
          <p:spPr>
            <a:xfrm>
              <a:off x="3371678" y="1708964"/>
              <a:ext cx="2629009" cy="2287810"/>
            </a:xfrm>
            <a:prstGeom prst="rect">
              <a:avLst/>
            </a:prstGeom>
            <a:solidFill>
              <a:srgbClr val="0063B3"/>
            </a:solidFill>
            <a:ln>
              <a:solidFill>
                <a:srgbClr val="006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068619" y="1845467"/>
              <a:ext cx="2055898" cy="1230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b="1" dirty="0" err="1">
                  <a:solidFill>
                    <a:prstClr val="white"/>
                  </a:solidFill>
                </a:rPr>
                <a:t>Where</a:t>
              </a:r>
              <a:endParaRPr lang="es-ES" b="1" dirty="0">
                <a:solidFill>
                  <a:prstClr val="white"/>
                </a:solidFill>
              </a:endParaRPr>
            </a:p>
            <a:p>
              <a:pPr>
                <a:defRPr/>
              </a:pPr>
              <a:endParaRPr lang="es-ES" sz="1200" dirty="0">
                <a:solidFill>
                  <a:prstClr val="white"/>
                </a:solidFill>
              </a:endParaRPr>
            </a:p>
            <a:p>
              <a:pPr marL="180000" indent="-180000">
                <a:buFont typeface="Arial" pitchFamily="34" charset="0"/>
                <a:buChar char="•"/>
                <a:defRPr/>
              </a:pPr>
              <a:r>
                <a:rPr lang="es-ES" sz="1200" dirty="0">
                  <a:solidFill>
                    <a:prstClr val="white"/>
                  </a:solidFill>
                </a:rPr>
                <a:t>At home</a:t>
              </a:r>
            </a:p>
            <a:p>
              <a:pPr marL="180000" indent="-180000">
                <a:buFont typeface="Arial" pitchFamily="34" charset="0"/>
                <a:buChar char="•"/>
                <a:defRPr/>
              </a:pPr>
              <a:r>
                <a:rPr lang="es-ES" sz="1200" dirty="0">
                  <a:solidFill>
                    <a:prstClr val="white"/>
                  </a:solidFill>
                </a:rPr>
                <a:t>SEUR Pickup </a:t>
              </a:r>
              <a:r>
                <a:rPr lang="es-ES" sz="1200" dirty="0" err="1">
                  <a:solidFill>
                    <a:prstClr val="white"/>
                  </a:solidFill>
                </a:rPr>
                <a:t>stores</a:t>
              </a:r>
              <a:endParaRPr lang="es-E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0537" name="5 Grupo"/>
          <p:cNvGrpSpPr>
            <a:grpSpLocks/>
          </p:cNvGrpSpPr>
          <p:nvPr/>
        </p:nvGrpSpPr>
        <p:grpSpPr bwMode="auto">
          <a:xfrm>
            <a:off x="6100763" y="1311610"/>
            <a:ext cx="2895600" cy="1769715"/>
            <a:chOff x="6248344" y="1636794"/>
            <a:chExt cx="2895656" cy="2360891"/>
          </a:xfrm>
        </p:grpSpPr>
        <p:sp>
          <p:nvSpPr>
            <p:cNvPr id="19" name="18 Rectángulo"/>
            <p:cNvSpPr/>
            <p:nvPr/>
          </p:nvSpPr>
          <p:spPr>
            <a:xfrm>
              <a:off x="6248344" y="1708268"/>
              <a:ext cx="2663876" cy="2289415"/>
            </a:xfrm>
            <a:prstGeom prst="rect">
              <a:avLst/>
            </a:prstGeom>
            <a:solidFill>
              <a:srgbClr val="6C9AD3"/>
            </a:solidFill>
            <a:ln>
              <a:solidFill>
                <a:srgbClr val="6C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096086" y="1636794"/>
              <a:ext cx="2047914" cy="23608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b="1" dirty="0" err="1">
                  <a:solidFill>
                    <a:prstClr val="white"/>
                  </a:solidFill>
                </a:rPr>
                <a:t>How</a:t>
              </a:r>
              <a:endParaRPr lang="es-ES" b="1" dirty="0">
                <a:solidFill>
                  <a:prstClr val="white"/>
                </a:solidFill>
              </a:endParaRPr>
            </a:p>
            <a:p>
              <a:pPr>
                <a:defRPr/>
              </a:pPr>
              <a:endParaRPr lang="es-ES" sz="1200" dirty="0">
                <a:solidFill>
                  <a:prstClr val="white"/>
                </a:solidFill>
              </a:endParaRPr>
            </a:p>
            <a:p>
              <a:pPr marL="144000" indent="-144000">
                <a:buFont typeface="Arial" pitchFamily="34" charset="0"/>
                <a:buChar char="•"/>
                <a:defRPr/>
              </a:pPr>
              <a:r>
                <a:rPr lang="es-ES" sz="1200" dirty="0">
                  <a:solidFill>
                    <a:prstClr val="white"/>
                  </a:solidFill>
                </a:rPr>
                <a:t>SEUR </a:t>
              </a:r>
              <a:r>
                <a:rPr lang="es-ES" sz="1200" dirty="0" err="1">
                  <a:solidFill>
                    <a:prstClr val="white"/>
                  </a:solidFill>
                </a:rPr>
                <a:t>Predict</a:t>
              </a:r>
              <a:r>
                <a:rPr lang="es-ES" sz="1200" dirty="0">
                  <a:solidFill>
                    <a:prstClr val="white"/>
                  </a:solidFill>
                </a:rPr>
                <a:t> 1H:</a:t>
              </a:r>
            </a:p>
            <a:p>
              <a:pPr marL="742950" lvl="1" indent="-285750">
                <a:buFont typeface="Wingdings" pitchFamily="2" charset="2"/>
                <a:buChar char="ü"/>
                <a:defRPr/>
              </a:pPr>
              <a:r>
                <a:rPr lang="es-ES" sz="1100" dirty="0" err="1">
                  <a:solidFill>
                    <a:prstClr val="white"/>
                  </a:solidFill>
                </a:rPr>
                <a:t>Interactive</a:t>
              </a:r>
              <a:r>
                <a:rPr lang="es-ES" sz="1100" dirty="0">
                  <a:solidFill>
                    <a:prstClr val="white"/>
                  </a:solidFill>
                </a:rPr>
                <a:t> </a:t>
              </a:r>
              <a:r>
                <a:rPr lang="es-ES" sz="1100" dirty="0" err="1">
                  <a:solidFill>
                    <a:prstClr val="white"/>
                  </a:solidFill>
                </a:rPr>
                <a:t>Deliveries</a:t>
              </a:r>
              <a:endParaRPr lang="es-ES" sz="1100" dirty="0">
                <a:solidFill>
                  <a:prstClr val="white"/>
                </a:solidFill>
              </a:endParaRPr>
            </a:p>
            <a:p>
              <a:pPr marL="742950" lvl="1" indent="-285750">
                <a:buFont typeface="Wingdings" pitchFamily="2" charset="2"/>
                <a:buChar char="ü"/>
                <a:defRPr/>
              </a:pPr>
              <a:r>
                <a:rPr lang="es-ES" sz="1100" dirty="0" err="1">
                  <a:solidFill>
                    <a:prstClr val="white"/>
                  </a:solidFill>
                </a:rPr>
                <a:t>Follow</a:t>
              </a:r>
              <a:r>
                <a:rPr lang="es-ES" sz="1100" dirty="0">
                  <a:solidFill>
                    <a:prstClr val="white"/>
                  </a:solidFill>
                </a:rPr>
                <a:t> </a:t>
              </a:r>
              <a:r>
                <a:rPr lang="es-ES" sz="1100" dirty="0" err="1">
                  <a:solidFill>
                    <a:prstClr val="white"/>
                  </a:solidFill>
                </a:rPr>
                <a:t>your</a:t>
              </a:r>
              <a:r>
                <a:rPr lang="es-ES" sz="1100" dirty="0">
                  <a:solidFill>
                    <a:prstClr val="white"/>
                  </a:solidFill>
                </a:rPr>
                <a:t> </a:t>
              </a:r>
              <a:r>
                <a:rPr lang="es-ES" sz="1100" dirty="0" err="1">
                  <a:solidFill>
                    <a:prstClr val="white"/>
                  </a:solidFill>
                </a:rPr>
                <a:t>shipment</a:t>
              </a:r>
              <a:r>
                <a:rPr lang="es-ES" sz="1100" dirty="0">
                  <a:solidFill>
                    <a:prstClr val="white"/>
                  </a:solidFill>
                </a:rPr>
                <a:t> </a:t>
              </a:r>
            </a:p>
            <a:p>
              <a:pPr lvl="1">
                <a:defRPr/>
              </a:pPr>
              <a:endParaRPr lang="es-ES" sz="1100" dirty="0">
                <a:solidFill>
                  <a:prstClr val="white"/>
                </a:solidFill>
              </a:endParaRPr>
            </a:p>
            <a:p>
              <a:pPr marL="144000" indent="-144000">
                <a:buFont typeface="Arial" pitchFamily="34" charset="0"/>
                <a:buChar char="•"/>
                <a:defRPr/>
              </a:pPr>
              <a:r>
                <a:rPr lang="es-ES" sz="1200" dirty="0" err="1">
                  <a:solidFill>
                    <a:prstClr val="white"/>
                  </a:solidFill>
                </a:rPr>
                <a:t>Manage</a:t>
              </a:r>
              <a:r>
                <a:rPr lang="es-ES" sz="1200" dirty="0">
                  <a:solidFill>
                    <a:prstClr val="white"/>
                  </a:solidFill>
                </a:rPr>
                <a:t> </a:t>
              </a:r>
              <a:r>
                <a:rPr lang="es-ES" sz="1200" dirty="0" err="1">
                  <a:solidFill>
                    <a:prstClr val="white"/>
                  </a:solidFill>
                </a:rPr>
                <a:t>your</a:t>
              </a:r>
              <a:r>
                <a:rPr lang="es-ES" sz="1200" dirty="0">
                  <a:solidFill>
                    <a:prstClr val="white"/>
                  </a:solidFill>
                </a:rPr>
                <a:t> </a:t>
              </a:r>
              <a:r>
                <a:rPr lang="es-ES" sz="1200" dirty="0" err="1">
                  <a:solidFill>
                    <a:prstClr val="white"/>
                  </a:solidFill>
                </a:rPr>
                <a:t>absence</a:t>
              </a:r>
              <a:endParaRPr lang="es-ES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50538" name="6 CuadroTexto"/>
          <p:cNvSpPr txBox="1">
            <a:spLocks noChangeArrowheads="1"/>
          </p:cNvSpPr>
          <p:nvPr/>
        </p:nvSpPr>
        <p:spPr bwMode="auto">
          <a:xfrm>
            <a:off x="323851" y="735546"/>
            <a:ext cx="8443913" cy="323165"/>
          </a:xfrm>
          <a:prstGeom prst="rect">
            <a:avLst/>
          </a:prstGeom>
          <a:solidFill>
            <a:srgbClr val="414042"/>
          </a:solidFill>
          <a:ln w="9525">
            <a:solidFill>
              <a:srgbClr val="41404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s-ES" altLang="es-ES" sz="1500" dirty="0" err="1">
                <a:solidFill>
                  <a:srgbClr val="FFFFFF"/>
                </a:solidFill>
              </a:rPr>
              <a:t>The</a:t>
            </a:r>
            <a:r>
              <a:rPr lang="es-ES" altLang="es-ES" sz="1500" dirty="0">
                <a:solidFill>
                  <a:srgbClr val="FFFFFF"/>
                </a:solidFill>
              </a:rPr>
              <a:t> e-</a:t>
            </a:r>
            <a:r>
              <a:rPr lang="es-ES" altLang="es-ES" sz="1500" dirty="0" err="1">
                <a:solidFill>
                  <a:srgbClr val="FFFFFF"/>
                </a:solidFill>
              </a:rPr>
              <a:t>Buyer</a:t>
            </a:r>
            <a:r>
              <a:rPr lang="es-ES" altLang="es-ES" sz="1500" dirty="0">
                <a:solidFill>
                  <a:srgbClr val="FFFFFF"/>
                </a:solidFill>
              </a:rPr>
              <a:t> has </a:t>
            </a:r>
            <a:r>
              <a:rPr lang="es-ES" altLang="es-ES" sz="1500" dirty="0" err="1">
                <a:solidFill>
                  <a:srgbClr val="FFFFFF"/>
                </a:solidFill>
              </a:rPr>
              <a:t>the</a:t>
            </a:r>
            <a:r>
              <a:rPr lang="es-ES" altLang="es-ES" sz="1500" dirty="0">
                <a:solidFill>
                  <a:srgbClr val="FFFFFF"/>
                </a:solidFill>
              </a:rPr>
              <a:t> </a:t>
            </a:r>
            <a:r>
              <a:rPr lang="es-ES" altLang="es-ES" sz="1500" dirty="0" err="1">
                <a:solidFill>
                  <a:srgbClr val="FFFFFF"/>
                </a:solidFill>
              </a:rPr>
              <a:t>last</a:t>
            </a:r>
            <a:r>
              <a:rPr lang="es-ES" altLang="es-ES" sz="1500" dirty="0">
                <a:solidFill>
                  <a:srgbClr val="FFFFFF"/>
                </a:solidFill>
              </a:rPr>
              <a:t> Word to </a:t>
            </a:r>
            <a:r>
              <a:rPr lang="es-ES" altLang="es-ES" sz="1500" dirty="0" err="1">
                <a:solidFill>
                  <a:srgbClr val="FFFFFF"/>
                </a:solidFill>
              </a:rPr>
              <a:t>receive</a:t>
            </a:r>
            <a:r>
              <a:rPr lang="es-ES" altLang="es-ES" sz="1500" dirty="0">
                <a:solidFill>
                  <a:srgbClr val="FFFFFF"/>
                </a:solidFill>
              </a:rPr>
              <a:t> </a:t>
            </a:r>
            <a:r>
              <a:rPr lang="es-ES" altLang="es-ES" sz="1500" dirty="0" err="1">
                <a:solidFill>
                  <a:srgbClr val="FFFFFF"/>
                </a:solidFill>
              </a:rPr>
              <a:t>his</a:t>
            </a:r>
            <a:r>
              <a:rPr lang="es-ES" altLang="es-ES" sz="1500" dirty="0">
                <a:solidFill>
                  <a:srgbClr val="FFFFFF"/>
                </a:solidFill>
              </a:rPr>
              <a:t> </a:t>
            </a:r>
            <a:r>
              <a:rPr lang="es-ES" altLang="es-ES" sz="1500" dirty="0" err="1">
                <a:solidFill>
                  <a:srgbClr val="FFFFFF"/>
                </a:solidFill>
              </a:rPr>
              <a:t>parcel</a:t>
            </a:r>
            <a:r>
              <a:rPr lang="es-ES" altLang="es-ES" sz="1500" dirty="0">
                <a:solidFill>
                  <a:srgbClr val="FFFFFF"/>
                </a:solidFill>
              </a:rPr>
              <a:t>, </a:t>
            </a:r>
            <a:r>
              <a:rPr lang="es-ES" altLang="es-ES" sz="1500" dirty="0" err="1">
                <a:solidFill>
                  <a:srgbClr val="FFFFFF"/>
                </a:solidFill>
              </a:rPr>
              <a:t>when</a:t>
            </a:r>
            <a:r>
              <a:rPr lang="es-ES" altLang="es-ES" sz="1500" dirty="0">
                <a:solidFill>
                  <a:srgbClr val="FFFFFF"/>
                </a:solidFill>
              </a:rPr>
              <a:t>, </a:t>
            </a:r>
            <a:r>
              <a:rPr lang="es-ES" altLang="es-ES" sz="1500" dirty="0" err="1">
                <a:solidFill>
                  <a:srgbClr val="FFFFFF"/>
                </a:solidFill>
              </a:rPr>
              <a:t>where</a:t>
            </a:r>
            <a:r>
              <a:rPr lang="es-ES" altLang="es-ES" sz="1500" dirty="0">
                <a:solidFill>
                  <a:srgbClr val="FFFFFF"/>
                </a:solidFill>
              </a:rPr>
              <a:t> and </a:t>
            </a:r>
            <a:r>
              <a:rPr lang="es-ES" altLang="es-ES" sz="1500" dirty="0" err="1">
                <a:solidFill>
                  <a:srgbClr val="FFFFFF"/>
                </a:solidFill>
              </a:rPr>
              <a:t>how</a:t>
            </a:r>
            <a:r>
              <a:rPr lang="es-ES" altLang="es-ES" sz="1500" dirty="0">
                <a:solidFill>
                  <a:srgbClr val="FFFFFF"/>
                </a:solidFill>
              </a:rPr>
              <a:t> he </a:t>
            </a:r>
            <a:r>
              <a:rPr lang="es-ES" altLang="es-ES" sz="1500" dirty="0" err="1">
                <a:solidFill>
                  <a:srgbClr val="FFFFFF"/>
                </a:solidFill>
              </a:rPr>
              <a:t>wants</a:t>
            </a:r>
            <a:endParaRPr lang="es-ES" altLang="es-ES" sz="1500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67625" y="4731544"/>
            <a:ext cx="1328738" cy="325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2" name="23 Rectángulo"/>
          <p:cNvSpPr/>
          <p:nvPr/>
        </p:nvSpPr>
        <p:spPr>
          <a:xfrm>
            <a:off x="1420586" y="3454201"/>
            <a:ext cx="3371850" cy="1439863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altLang="en-US" b="1" dirty="0">
                <a:solidFill>
                  <a:srgbClr val="0063B3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s-ES" altLang="en-US" b="1" dirty="0" err="1">
                <a:solidFill>
                  <a:srgbClr val="0063B3"/>
                </a:solidFill>
                <a:latin typeface="Arial" pitchFamily="34" charset="0"/>
                <a:cs typeface="Arial" pitchFamily="34" charset="0"/>
              </a:rPr>
              <a:t>Crossborder</a:t>
            </a:r>
            <a:endParaRPr lang="es-ES" altLang="en-US" b="1" dirty="0">
              <a:solidFill>
                <a:srgbClr val="0063B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altLang="en-US" sz="1600" b="1" dirty="0">
              <a:solidFill>
                <a:srgbClr val="0063B3"/>
              </a:solidFill>
              <a:latin typeface="Arial" pitchFamily="34" charset="0"/>
              <a:cs typeface="Arial" pitchFamily="34" charset="0"/>
            </a:endParaRPr>
          </a:p>
          <a:p>
            <a:pPr marL="180000" indent="-144000">
              <a:buFont typeface="Arial" pitchFamily="34" charset="0"/>
              <a:buChar char="•"/>
              <a:defRPr/>
            </a:pP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borders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DPDgroup</a:t>
            </a:r>
            <a:endParaRPr lang="es-ES" altLang="en-US" sz="1200" dirty="0">
              <a:solidFill>
                <a:srgbClr val="414042"/>
              </a:solidFill>
              <a:latin typeface="Arial" pitchFamily="34" charset="0"/>
              <a:cs typeface="Arial" pitchFamily="34" charset="0"/>
            </a:endParaRPr>
          </a:p>
          <a:p>
            <a:pPr marL="180000" indent="-144000">
              <a:buFont typeface="Arial" pitchFamily="34" charset="0"/>
              <a:buChar char="•"/>
              <a:defRPr/>
            </a:pP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DPD Predict 1H: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interactive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deliveries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follow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parcel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0000" indent="-144000">
              <a:buFont typeface="Arial" pitchFamily="34" charset="0"/>
              <a:buChar char="•"/>
              <a:defRPr/>
            </a:pP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DPD Pickup: 26.000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stores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19 Rectángulo"/>
          <p:cNvSpPr/>
          <p:nvPr/>
        </p:nvSpPr>
        <p:spPr>
          <a:xfrm>
            <a:off x="5008336" y="3454201"/>
            <a:ext cx="3348038" cy="1439863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altLang="en-US" b="1" dirty="0">
                <a:solidFill>
                  <a:srgbClr val="0063B3"/>
                </a:solidFill>
                <a:latin typeface="Arial" pitchFamily="34" charset="0"/>
                <a:cs typeface="Arial" pitchFamily="34" charset="0"/>
              </a:rPr>
              <a:t>e-Devoluciones</a:t>
            </a:r>
            <a:endParaRPr lang="es-ES" altLang="en-US" sz="1200" b="1" dirty="0">
              <a:solidFill>
                <a:srgbClr val="0063B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altLang="en-US" sz="1200" b="1" dirty="0">
              <a:solidFill>
                <a:srgbClr val="414042"/>
              </a:solidFill>
              <a:latin typeface="Arial" pitchFamily="34" charset="0"/>
              <a:cs typeface="Arial" pitchFamily="34" charset="0"/>
            </a:endParaRPr>
          </a:p>
          <a:p>
            <a:pPr marL="180000" indent="-144000">
              <a:buFont typeface="Arial" pitchFamily="34" charset="0"/>
              <a:buChar char="•"/>
              <a:defRPr/>
            </a:pP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Within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24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hours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pickup</a:t>
            </a:r>
          </a:p>
          <a:p>
            <a:pPr marL="180000" indent="-144000">
              <a:buFont typeface="Arial" pitchFamily="34" charset="0"/>
              <a:buChar char="•"/>
              <a:defRPr/>
            </a:pP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At home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s-ES" altLang="en-US" sz="1200" dirty="0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 in SEUR Pickup </a:t>
            </a:r>
            <a:r>
              <a:rPr lang="es-ES" altLang="en-US" sz="1200" dirty="0" err="1">
                <a:solidFill>
                  <a:srgbClr val="414042"/>
                </a:solidFill>
                <a:latin typeface="Arial" pitchFamily="34" charset="0"/>
                <a:cs typeface="Arial" pitchFamily="34" charset="0"/>
              </a:rPr>
              <a:t>stores</a:t>
            </a:r>
            <a:endParaRPr lang="es-ES" altLang="en-US" sz="1200" dirty="0">
              <a:solidFill>
                <a:srgbClr val="41404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s-ES" altLang="en-US" sz="1200" dirty="0">
              <a:solidFill>
                <a:srgbClr val="41404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defRPr/>
            </a:pPr>
            <a:endParaRPr lang="es-ES" altLang="en-US" sz="1200" dirty="0">
              <a:solidFill>
                <a:srgbClr val="41404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 descr="C:\Users\PPG00875\Desktop\location-p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/>
          <a:stretch/>
        </p:blipFill>
        <p:spPr bwMode="auto">
          <a:xfrm>
            <a:off x="3200550" y="1318567"/>
            <a:ext cx="872852" cy="147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PPG00875\Desktop\open-cardboard-box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9"/>
          <a:stretch/>
        </p:blipFill>
        <p:spPr bwMode="auto">
          <a:xfrm>
            <a:off x="5977203" y="1274548"/>
            <a:ext cx="1039771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PPG00875\Desktop\clock (2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8"/>
          <a:stretch/>
        </p:blipFill>
        <p:spPr bwMode="auto">
          <a:xfrm>
            <a:off x="251520" y="1333503"/>
            <a:ext cx="904791" cy="14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r="32094"/>
          <a:stretch/>
        </p:blipFill>
        <p:spPr bwMode="auto">
          <a:xfrm>
            <a:off x="4716016" y="10472"/>
            <a:ext cx="4427984" cy="515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60973"/>
            <a:ext cx="1247999" cy="208176"/>
          </a:xfrm>
          <a:prstGeom prst="rect">
            <a:avLst/>
          </a:prstGeom>
        </p:spPr>
      </p:pic>
      <p:sp>
        <p:nvSpPr>
          <p:cNvPr id="10" name="Rectángulo 3"/>
          <p:cNvSpPr/>
          <p:nvPr/>
        </p:nvSpPr>
        <p:spPr>
          <a:xfrm>
            <a:off x="649288" y="1671650"/>
            <a:ext cx="371475" cy="358775"/>
          </a:xfrm>
          <a:prstGeom prst="rect">
            <a:avLst/>
          </a:prstGeom>
          <a:solidFill>
            <a:srgbClr val="E95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</a:rPr>
              <a:t>1</a:t>
            </a:r>
            <a:endParaRPr lang="es-ES" sz="1400" b="1">
              <a:solidFill>
                <a:schemeClr val="bg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  <p:sp>
        <p:nvSpPr>
          <p:cNvPr id="11" name="Rectángulo 12"/>
          <p:cNvSpPr/>
          <p:nvPr/>
        </p:nvSpPr>
        <p:spPr>
          <a:xfrm>
            <a:off x="649288" y="2147900"/>
            <a:ext cx="371475" cy="358775"/>
          </a:xfrm>
          <a:prstGeom prst="rect">
            <a:avLst/>
          </a:prstGeom>
          <a:solidFill>
            <a:srgbClr val="0063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</a:rPr>
              <a:t>2</a:t>
            </a:r>
            <a:endParaRPr lang="es-ES" sz="1400" b="1">
              <a:solidFill>
                <a:schemeClr val="bg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  <p:sp>
        <p:nvSpPr>
          <p:cNvPr id="12" name="Rectángulo 14"/>
          <p:cNvSpPr/>
          <p:nvPr/>
        </p:nvSpPr>
        <p:spPr>
          <a:xfrm>
            <a:off x="649288" y="2624150"/>
            <a:ext cx="371475" cy="358775"/>
          </a:xfrm>
          <a:prstGeom prst="rect">
            <a:avLst/>
          </a:prstGeom>
          <a:solidFill>
            <a:srgbClr val="6C9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</a:rPr>
              <a:t>3</a:t>
            </a:r>
            <a:endParaRPr lang="es-ES" sz="1400" b="1">
              <a:solidFill>
                <a:schemeClr val="bg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16013" y="1599642"/>
            <a:ext cx="5056187" cy="28315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auto">
              <a:lnSpc>
                <a:spcPts val="29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70000"/>
              <a:defRPr/>
            </a:pPr>
            <a:r>
              <a:rPr lang="es-ES_tradnl" sz="1400" b="1" dirty="0" err="1" smtClean="0">
                <a:solidFill>
                  <a:srgbClr val="808285"/>
                </a:solidFill>
                <a:latin typeface="+mj-lt"/>
              </a:rPr>
              <a:t>We</a:t>
            </a:r>
            <a:r>
              <a:rPr lang="es-ES_tradnl" sz="1400" b="1" dirty="0" smtClean="0">
                <a:solidFill>
                  <a:srgbClr val="808285"/>
                </a:solidFill>
                <a:latin typeface="+mj-lt"/>
              </a:rPr>
              <a:t> are SEUR</a:t>
            </a:r>
            <a:endParaRPr lang="es-ES_tradnl" sz="1400" b="1" dirty="0">
              <a:solidFill>
                <a:srgbClr val="808285"/>
              </a:solidFill>
              <a:latin typeface="+mj-lt"/>
              <a:cs typeface="+mn-cs"/>
            </a:endParaRPr>
          </a:p>
          <a:p>
            <a:pPr fontAlgn="auto">
              <a:lnSpc>
                <a:spcPts val="29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70000"/>
              <a:defRPr/>
            </a:pPr>
            <a:r>
              <a:rPr lang="es-ES_tradnl" sz="1400" b="1" dirty="0" err="1" smtClean="0">
                <a:solidFill>
                  <a:srgbClr val="808285"/>
                </a:solidFill>
                <a:latin typeface="+mj-lt"/>
                <a:cs typeface="+mn-cs"/>
              </a:rPr>
              <a:t>DPDgroup</a:t>
            </a:r>
            <a:endParaRPr lang="es-ES_tradnl" sz="1400" b="1" dirty="0">
              <a:solidFill>
                <a:srgbClr val="808285"/>
              </a:solidFill>
              <a:latin typeface="+mj-lt"/>
              <a:cs typeface="+mn-cs"/>
            </a:endParaRPr>
          </a:p>
          <a:p>
            <a:pPr fontAlgn="auto">
              <a:lnSpc>
                <a:spcPts val="29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70000"/>
              <a:defRPr/>
            </a:pPr>
            <a:r>
              <a:rPr lang="es-ES_tradnl" sz="1400" b="1" dirty="0" err="1" smtClean="0">
                <a:solidFill>
                  <a:srgbClr val="808285"/>
                </a:solidFill>
                <a:latin typeface="+mj-lt"/>
              </a:rPr>
              <a:t>Innovative</a:t>
            </a:r>
            <a:r>
              <a:rPr lang="es-ES_tradnl" sz="1400" b="1" dirty="0" smtClean="0">
                <a:solidFill>
                  <a:srgbClr val="808285"/>
                </a:solidFill>
                <a:latin typeface="+mj-lt"/>
              </a:rPr>
              <a:t> </a:t>
            </a:r>
            <a:r>
              <a:rPr lang="es-ES_tradnl" sz="1400" b="1" dirty="0" err="1" smtClean="0">
                <a:solidFill>
                  <a:srgbClr val="808285"/>
                </a:solidFill>
                <a:latin typeface="+mj-lt"/>
              </a:rPr>
              <a:t>solutions</a:t>
            </a:r>
            <a:endParaRPr lang="es-ES_tradnl" sz="1400" b="1" dirty="0" smtClean="0">
              <a:solidFill>
                <a:srgbClr val="808285"/>
              </a:solidFill>
              <a:latin typeface="+mj-lt"/>
            </a:endParaRPr>
          </a:p>
          <a:p>
            <a:pPr fontAlgn="auto">
              <a:lnSpc>
                <a:spcPts val="29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70000"/>
              <a:defRPr/>
            </a:pPr>
            <a:r>
              <a:rPr lang="es-ES_tradnl" sz="1400" b="1" dirty="0" smtClean="0">
                <a:solidFill>
                  <a:srgbClr val="808285"/>
                </a:solidFill>
                <a:latin typeface="+mj-lt"/>
                <a:cs typeface="+mn-cs"/>
              </a:rPr>
              <a:t>SEUR, </a:t>
            </a:r>
            <a:r>
              <a:rPr lang="es-ES_tradnl" sz="1400" b="1" dirty="0" err="1" smtClean="0">
                <a:solidFill>
                  <a:srgbClr val="808285"/>
                </a:solidFill>
                <a:latin typeface="+mj-lt"/>
                <a:cs typeface="+mn-cs"/>
              </a:rPr>
              <a:t>the</a:t>
            </a:r>
            <a:r>
              <a:rPr lang="es-ES_tradnl" sz="1400" b="1" dirty="0" smtClean="0">
                <a:solidFill>
                  <a:srgbClr val="808285"/>
                </a:solidFill>
                <a:latin typeface="+mj-lt"/>
                <a:cs typeface="+mn-cs"/>
              </a:rPr>
              <a:t> </a:t>
            </a:r>
            <a:r>
              <a:rPr lang="es-ES_tradnl" sz="1400" b="1" dirty="0" err="1" smtClean="0">
                <a:solidFill>
                  <a:srgbClr val="808285"/>
                </a:solidFill>
                <a:latin typeface="+mj-lt"/>
                <a:cs typeface="+mn-cs"/>
              </a:rPr>
              <a:t>best</a:t>
            </a:r>
            <a:r>
              <a:rPr lang="es-ES_tradnl" sz="1400" b="1" dirty="0" smtClean="0">
                <a:solidFill>
                  <a:srgbClr val="808285"/>
                </a:solidFill>
                <a:latin typeface="+mj-lt"/>
                <a:cs typeface="+mn-cs"/>
              </a:rPr>
              <a:t> </a:t>
            </a:r>
            <a:r>
              <a:rPr lang="es-ES_tradnl" sz="1400" b="1" dirty="0" err="1" smtClean="0">
                <a:solidFill>
                  <a:srgbClr val="808285"/>
                </a:solidFill>
                <a:latin typeface="+mj-lt"/>
                <a:cs typeface="+mn-cs"/>
              </a:rPr>
              <a:t>partner</a:t>
            </a:r>
            <a:endParaRPr lang="es-ES_tradnl" sz="1400" b="1" dirty="0">
              <a:solidFill>
                <a:srgbClr val="808285"/>
              </a:solidFill>
              <a:latin typeface="+mj-lt"/>
              <a:cs typeface="+mn-cs"/>
            </a:endParaRPr>
          </a:p>
          <a:p>
            <a:pPr fontAlgn="auto">
              <a:lnSpc>
                <a:spcPts val="29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70000"/>
              <a:defRPr/>
            </a:pPr>
            <a:endParaRPr lang="es-ES_tradnl" sz="1200" dirty="0">
              <a:solidFill>
                <a:srgbClr val="808285"/>
              </a:solidFill>
              <a:latin typeface="+mj-lt"/>
              <a:cs typeface="+mn-cs"/>
            </a:endParaRPr>
          </a:p>
          <a:p>
            <a:pPr fontAlgn="auto">
              <a:lnSpc>
                <a:spcPts val="2900"/>
              </a:lnSpc>
              <a:spcBef>
                <a:spcPct val="50000"/>
              </a:spcBef>
              <a:spcAft>
                <a:spcPts val="0"/>
              </a:spcAft>
              <a:buClr>
                <a:srgbClr val="800000"/>
              </a:buClr>
              <a:buSzPct val="70000"/>
              <a:defRPr/>
            </a:pPr>
            <a:endParaRPr lang="es-ES_tradnl" sz="1200" dirty="0">
              <a:solidFill>
                <a:srgbClr val="808285"/>
              </a:solidFill>
              <a:latin typeface="+mj-lt"/>
              <a:cs typeface="+mn-cs"/>
            </a:endParaRPr>
          </a:p>
        </p:txBody>
      </p:sp>
      <p:sp>
        <p:nvSpPr>
          <p:cNvPr id="14" name="2 Título"/>
          <p:cNvSpPr txBox="1">
            <a:spLocks/>
          </p:cNvSpPr>
          <p:nvPr/>
        </p:nvSpPr>
        <p:spPr>
          <a:xfrm>
            <a:off x="242888" y="214313"/>
            <a:ext cx="8656637" cy="700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30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808285"/>
                </a:solidFill>
              </a:rPr>
              <a:t>Content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539750" y="1671650"/>
            <a:ext cx="0" cy="358775"/>
          </a:xfrm>
          <a:prstGeom prst="line">
            <a:avLst/>
          </a:prstGeom>
          <a:ln w="28575">
            <a:solidFill>
              <a:srgbClr val="E95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39750" y="2130438"/>
            <a:ext cx="0" cy="358775"/>
          </a:xfrm>
          <a:prstGeom prst="line">
            <a:avLst/>
          </a:prstGeom>
          <a:ln w="28575">
            <a:solidFill>
              <a:srgbClr val="006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39750" y="2633675"/>
            <a:ext cx="0" cy="358775"/>
          </a:xfrm>
          <a:prstGeom prst="line">
            <a:avLst/>
          </a:prstGeom>
          <a:ln w="28575">
            <a:solidFill>
              <a:srgbClr val="6C9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4"/>
          <p:cNvSpPr/>
          <p:nvPr/>
        </p:nvSpPr>
        <p:spPr>
          <a:xfrm>
            <a:off x="649288" y="3098813"/>
            <a:ext cx="371475" cy="358775"/>
          </a:xfrm>
          <a:prstGeom prst="rect">
            <a:avLst/>
          </a:prstGeom>
          <a:solidFill>
            <a:srgbClr val="808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</a:rPr>
              <a:t>4</a:t>
            </a:r>
            <a:endParaRPr lang="es-ES" sz="1400" b="1" dirty="0">
              <a:solidFill>
                <a:schemeClr val="bg1"/>
              </a:solidFill>
              <a:latin typeface="Helvetica" charset="0"/>
              <a:ea typeface="ＭＳ Ｐゴシック" charset="-128"/>
              <a:cs typeface="Helvetica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39750" y="3108338"/>
            <a:ext cx="0" cy="358775"/>
          </a:xfrm>
          <a:prstGeom prst="line">
            <a:avLst/>
          </a:prstGeom>
          <a:ln w="28575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6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PREDICT_SER_NAME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31490"/>
            <a:ext cx="18002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795748"/>
            <a:ext cx="3536949" cy="34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6"/>
          <p:cNvSpPr/>
          <p:nvPr/>
        </p:nvSpPr>
        <p:spPr>
          <a:xfrm>
            <a:off x="6115050" y="794159"/>
            <a:ext cx="2706688" cy="1765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2857" bIns="85714"/>
          <a:lstStyle/>
          <a:p>
            <a:pPr fontAlgn="auto">
              <a:spcBef>
                <a:spcPts val="0"/>
              </a:spcBef>
              <a:spcAft>
                <a:spcPts val="571"/>
              </a:spcAft>
              <a:defRPr/>
            </a:pPr>
            <a:r>
              <a:rPr lang="es-ES" dirty="0" err="1"/>
              <a:t>Additional</a:t>
            </a:r>
            <a:r>
              <a:rPr lang="es-ES" dirty="0"/>
              <a:t> </a:t>
            </a:r>
            <a:r>
              <a:rPr lang="es-ES" dirty="0" err="1"/>
              <a:t>solutions</a:t>
            </a:r>
            <a:r>
              <a:rPr lang="es-ES" dirty="0"/>
              <a:t>: </a:t>
            </a:r>
            <a:r>
              <a:rPr lang="es-ES" dirty="0" err="1"/>
              <a:t>changing</a:t>
            </a:r>
            <a:r>
              <a:rPr lang="es-ES" dirty="0"/>
              <a:t> </a:t>
            </a:r>
            <a:r>
              <a:rPr lang="es-ES" dirty="0" err="1"/>
              <a:t>delivery</a:t>
            </a:r>
            <a:r>
              <a:rPr lang="es-ES" dirty="0"/>
              <a:t> </a:t>
            </a:r>
            <a:r>
              <a:rPr lang="es-ES" dirty="0" smtClean="0"/>
              <a:t>date.</a:t>
            </a:r>
            <a:endParaRPr lang="en-GB" dirty="0"/>
          </a:p>
        </p:txBody>
      </p:sp>
      <p:sp>
        <p:nvSpPr>
          <p:cNvPr id="20" name="Rectangle 10"/>
          <p:cNvSpPr/>
          <p:nvPr/>
        </p:nvSpPr>
        <p:spPr>
          <a:xfrm>
            <a:off x="4067175" y="794159"/>
            <a:ext cx="1974850" cy="1766888"/>
          </a:xfrm>
          <a:prstGeom prst="rect">
            <a:avLst/>
          </a:prstGeom>
          <a:solidFill>
            <a:srgbClr val="E95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2857" bIns="85714"/>
          <a:lstStyle/>
          <a:p>
            <a:pPr>
              <a:spcAft>
                <a:spcPts val="571"/>
              </a:spcAft>
              <a:defRPr/>
            </a:pPr>
            <a:r>
              <a:rPr lang="en-GB" dirty="0"/>
              <a:t>1 hour delivery window in 20 </a:t>
            </a:r>
            <a:r>
              <a:rPr lang="en-GB" dirty="0" smtClean="0"/>
              <a:t>countries since 2015.</a:t>
            </a:r>
            <a:endParaRPr lang="en-GB" dirty="0"/>
          </a:p>
        </p:txBody>
      </p:sp>
      <p:sp>
        <p:nvSpPr>
          <p:cNvPr id="21" name="Rectangle 12"/>
          <p:cNvSpPr/>
          <p:nvPr/>
        </p:nvSpPr>
        <p:spPr>
          <a:xfrm>
            <a:off x="6108700" y="2621372"/>
            <a:ext cx="2706688" cy="1990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2857" bIns="85714"/>
          <a:lstStyle/>
          <a:p>
            <a:pPr fontAlgn="auto">
              <a:spcBef>
                <a:spcPts val="0"/>
              </a:spcBef>
              <a:spcAft>
                <a:spcPts val="571"/>
              </a:spcAft>
              <a:defRPr/>
            </a:pPr>
            <a:r>
              <a:rPr lang="fr-FR" dirty="0"/>
              <a:t>50.000 </a:t>
            </a:r>
            <a:r>
              <a:rPr lang="fr-FR" dirty="0" err="1"/>
              <a:t>shipments</a:t>
            </a:r>
            <a:r>
              <a:rPr lang="fr-FR" dirty="0"/>
              <a:t>/</a:t>
            </a:r>
            <a:r>
              <a:rPr lang="fr-FR" dirty="0" err="1"/>
              <a:t>day</a:t>
            </a:r>
            <a:r>
              <a:rPr lang="fr-FR" dirty="0"/>
              <a:t> in </a:t>
            </a:r>
            <a:r>
              <a:rPr lang="fr-FR" dirty="0" smtClean="0"/>
              <a:t>Spain.</a:t>
            </a:r>
            <a:endParaRPr lang="en-GB" dirty="0"/>
          </a:p>
        </p:txBody>
      </p:sp>
      <p:sp>
        <p:nvSpPr>
          <p:cNvPr id="22" name="Rectangle 18"/>
          <p:cNvSpPr/>
          <p:nvPr/>
        </p:nvSpPr>
        <p:spPr>
          <a:xfrm>
            <a:off x="863588" y="4310608"/>
            <a:ext cx="331788" cy="1333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93"/>
          <p:cNvSpPr txBox="1"/>
          <p:nvPr/>
        </p:nvSpPr>
        <p:spPr>
          <a:xfrm>
            <a:off x="1151620" y="4279937"/>
            <a:ext cx="1585912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Available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Rectangle 20"/>
          <p:cNvSpPr/>
          <p:nvPr/>
        </p:nvSpPr>
        <p:spPr>
          <a:xfrm>
            <a:off x="863588" y="4515966"/>
            <a:ext cx="331788" cy="131763"/>
          </a:xfrm>
          <a:prstGeom prst="rect">
            <a:avLst/>
          </a:prstGeom>
          <a:solidFill>
            <a:srgbClr val="DC003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94"/>
          <p:cNvSpPr txBox="1"/>
          <p:nvPr/>
        </p:nvSpPr>
        <p:spPr>
          <a:xfrm>
            <a:off x="1151620" y="4479962"/>
            <a:ext cx="189547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Coming</a:t>
            </a: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soon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" name="Picture 2" descr="C:\Documents and Settings\lgb00646\Escritorio\005_facilsencillo_seurdpdgro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0" t="19550" r="33551" b="24800"/>
          <a:stretch>
            <a:fillRect/>
          </a:stretch>
        </p:blipFill>
        <p:spPr bwMode="auto">
          <a:xfrm>
            <a:off x="4067175" y="2621372"/>
            <a:ext cx="188753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2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840252" y="735546"/>
            <a:ext cx="1766888" cy="1884363"/>
            <a:chOff x="6943150" y="1270572"/>
            <a:chExt cx="1872997" cy="1978191"/>
          </a:xfrm>
        </p:grpSpPr>
        <p:sp>
          <p:nvSpPr>
            <p:cNvPr id="6" name="Rectangle 44"/>
            <p:cNvSpPr/>
            <p:nvPr/>
          </p:nvSpPr>
          <p:spPr>
            <a:xfrm>
              <a:off x="6943150" y="1270572"/>
              <a:ext cx="1872997" cy="1978191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14"/>
            </a:p>
          </p:txBody>
        </p:sp>
        <p:sp>
          <p:nvSpPr>
            <p:cNvPr id="7" name="TextBox 19"/>
            <p:cNvSpPr txBox="1"/>
            <p:nvPr/>
          </p:nvSpPr>
          <p:spPr>
            <a:xfrm>
              <a:off x="6948199" y="2382159"/>
              <a:ext cx="1866265" cy="866604"/>
            </a:xfrm>
            <a:prstGeom prst="rect">
              <a:avLst/>
            </a:prstGeom>
            <a:noFill/>
          </p:spPr>
          <p:txBody>
            <a:bodyPr tIns="68571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714" dirty="0">
                  <a:solidFill>
                    <a:schemeClr val="bg1"/>
                  </a:solidFill>
                  <a:latin typeface="+mn-lt"/>
                  <a:cs typeface="+mn-cs"/>
                </a:rPr>
                <a:t>14</a:t>
              </a:r>
            </a:p>
          </p:txBody>
        </p:sp>
        <p:sp>
          <p:nvSpPr>
            <p:cNvPr id="9" name="TextBox 20"/>
            <p:cNvSpPr txBox="1"/>
            <p:nvPr/>
          </p:nvSpPr>
          <p:spPr>
            <a:xfrm>
              <a:off x="6948199" y="1305570"/>
              <a:ext cx="1866265" cy="769944"/>
            </a:xfrm>
            <a:prstGeom prst="rect">
              <a:avLst/>
            </a:prstGeom>
            <a:noFill/>
          </p:spPr>
          <p:txBody>
            <a:bodyPr tIns="68571" bIns="68571"/>
            <a:lstStyle/>
            <a:p>
              <a:pPr>
                <a:defRPr/>
              </a:pPr>
              <a:r>
                <a:rPr lang="en-GB" sz="1524" dirty="0">
                  <a:solidFill>
                    <a:schemeClr val="bg1"/>
                  </a:solidFill>
                </a:rPr>
                <a:t># countries covered by Pickup </a:t>
              </a:r>
              <a:r>
                <a:rPr lang="en-GB" sz="1524" dirty="0" smtClean="0">
                  <a:solidFill>
                    <a:schemeClr val="bg1"/>
                  </a:solidFill>
                </a:rPr>
                <a:t>network</a:t>
              </a:r>
              <a:r>
                <a:rPr lang="en-GB" sz="1524" dirty="0" smtClean="0">
                  <a:solidFill>
                    <a:schemeClr val="bg1"/>
                  </a:solidFill>
                  <a:latin typeface="+mn-lt"/>
                  <a:cs typeface="+mn-cs"/>
                </a:rPr>
                <a:t>.</a:t>
              </a:r>
              <a:endParaRPr lang="en-GB" sz="1524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1" name="Group 2"/>
          <p:cNvGrpSpPr/>
          <p:nvPr/>
        </p:nvGrpSpPr>
        <p:grpSpPr>
          <a:xfrm>
            <a:off x="4139952" y="735571"/>
            <a:ext cx="2626324" cy="1883990"/>
            <a:chOff x="4110652" y="1270573"/>
            <a:chExt cx="2759752" cy="1978190"/>
          </a:xfrm>
          <a:solidFill>
            <a:srgbClr val="E9502A"/>
          </a:solidFill>
        </p:grpSpPr>
        <p:sp>
          <p:nvSpPr>
            <p:cNvPr id="12" name="Rectangle 48"/>
            <p:cNvSpPr/>
            <p:nvPr/>
          </p:nvSpPr>
          <p:spPr>
            <a:xfrm>
              <a:off x="4110652" y="1270573"/>
              <a:ext cx="2759752" cy="1978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14"/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4120272" y="1270574"/>
              <a:ext cx="2736000" cy="739202"/>
            </a:xfrm>
            <a:prstGeom prst="rect">
              <a:avLst/>
            </a:prstGeom>
            <a:grpFill/>
          </p:spPr>
          <p:txBody>
            <a:bodyPr tIns="68571" bIns="6857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24" dirty="0">
                  <a:solidFill>
                    <a:srgbClr val="FFFFFF"/>
                  </a:solidFill>
                </a:rPr>
                <a:t>#1 in Pickup shops across  Europe as of December </a:t>
              </a:r>
              <a:r>
                <a:rPr lang="en-GB" sz="1524" dirty="0" smtClean="0">
                  <a:solidFill>
                    <a:srgbClr val="FFFFFF"/>
                  </a:solidFill>
                </a:rPr>
                <a:t>2016.</a:t>
              </a:r>
              <a:endParaRPr lang="en-GB" sz="1524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4120270" y="2119927"/>
              <a:ext cx="2750133" cy="1128836"/>
            </a:xfrm>
            <a:prstGeom prst="rect">
              <a:avLst/>
            </a:prstGeom>
            <a:grpFill/>
          </p:spPr>
          <p:txBody>
            <a:bodyPr tIns="68571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714" dirty="0">
                  <a:solidFill>
                    <a:schemeClr val="bg1"/>
                  </a:solidFill>
                  <a:latin typeface="+mn-lt"/>
                  <a:cs typeface="+mn-cs"/>
                </a:rPr>
                <a:t>26.000</a:t>
              </a:r>
            </a:p>
          </p:txBody>
        </p:sp>
      </p:grpSp>
      <p:grpSp>
        <p:nvGrpSpPr>
          <p:cNvPr id="15" name="Group 7"/>
          <p:cNvGrpSpPr/>
          <p:nvPr/>
        </p:nvGrpSpPr>
        <p:grpSpPr>
          <a:xfrm>
            <a:off x="6084168" y="2679997"/>
            <a:ext cx="2526725" cy="1877939"/>
            <a:chOff x="6045861" y="3312220"/>
            <a:chExt cx="2770286" cy="1971836"/>
          </a:xfrm>
          <a:solidFill>
            <a:srgbClr val="B3A3A6"/>
          </a:solidFill>
        </p:grpSpPr>
        <p:sp>
          <p:nvSpPr>
            <p:cNvPr id="16" name="Rectangle 52"/>
            <p:cNvSpPr/>
            <p:nvPr/>
          </p:nvSpPr>
          <p:spPr>
            <a:xfrm>
              <a:off x="6045861" y="3312220"/>
              <a:ext cx="2767939" cy="1971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714"/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6062912" y="3312220"/>
              <a:ext cx="2750887" cy="766861"/>
            </a:xfrm>
            <a:prstGeom prst="rect">
              <a:avLst/>
            </a:prstGeom>
            <a:grpFill/>
          </p:spPr>
          <p:txBody>
            <a:bodyPr tIns="68571" bIns="6857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524" dirty="0">
                  <a:solidFill>
                    <a:srgbClr val="FFFFFF"/>
                  </a:solidFill>
                </a:rPr>
                <a:t>Pickup shops </a:t>
              </a:r>
              <a:r>
                <a:rPr lang="en-GB" sz="1524" dirty="0" smtClean="0">
                  <a:solidFill>
                    <a:srgbClr val="FFFFFF"/>
                  </a:solidFill>
                </a:rPr>
                <a:t>available in Spain </a:t>
              </a:r>
              <a:r>
                <a:rPr lang="en-GB" sz="1524" dirty="0">
                  <a:solidFill>
                    <a:srgbClr val="FFFFFF"/>
                  </a:solidFill>
                </a:rPr>
                <a:t>in </a:t>
              </a:r>
              <a:r>
                <a:rPr lang="en-GB" sz="1524" dirty="0" smtClean="0">
                  <a:solidFill>
                    <a:srgbClr val="FFFFFF"/>
                  </a:solidFill>
                </a:rPr>
                <a:t>2016.</a:t>
              </a:r>
              <a:endParaRPr lang="en-GB" sz="1524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24"/>
            <p:cNvSpPr txBox="1"/>
            <p:nvPr/>
          </p:nvSpPr>
          <p:spPr>
            <a:xfrm>
              <a:off x="6062911" y="4151928"/>
              <a:ext cx="2753236" cy="1132128"/>
            </a:xfrm>
            <a:prstGeom prst="rect">
              <a:avLst/>
            </a:prstGeom>
            <a:grpFill/>
          </p:spPr>
          <p:txBody>
            <a:bodyPr tIns="68571" bIns="0" anchor="b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5714" dirty="0" smtClean="0">
                  <a:solidFill>
                    <a:schemeClr val="bg1"/>
                  </a:solidFill>
                  <a:latin typeface="+mn-lt"/>
                  <a:cs typeface="+mn-cs"/>
                </a:rPr>
                <a:t>1.400</a:t>
              </a:r>
              <a:endParaRPr lang="en-GB" sz="5714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1454535" y="4531518"/>
            <a:ext cx="331787" cy="133350"/>
          </a:xfrm>
          <a:prstGeom prst="rect">
            <a:avLst/>
          </a:prstGeom>
          <a:solidFill>
            <a:srgbClr val="DC003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455613"/>
            <a:endParaRPr lang="fr-FR" sz="7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ZoneTexte 59"/>
          <p:cNvSpPr txBox="1"/>
          <p:nvPr/>
        </p:nvSpPr>
        <p:spPr>
          <a:xfrm>
            <a:off x="1765685" y="4526756"/>
            <a:ext cx="2371725" cy="163512"/>
          </a:xfrm>
          <a:prstGeom prst="rect">
            <a:avLst/>
          </a:prstGeom>
          <a:noFill/>
        </p:spPr>
        <p:txBody>
          <a:bodyPr lIns="54000" tIns="27000" rIns="54000" bIns="27000">
            <a:spAutoFit/>
          </a:bodyPr>
          <a:lstStyle>
            <a:defPPr>
              <a:defRPr lang="de-DE"/>
            </a:defPPr>
            <a:lvl1pPr marL="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0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2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2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8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8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8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7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7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2015: 22 000 Pickup shops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60"/>
          <p:cNvSpPr/>
          <p:nvPr/>
        </p:nvSpPr>
        <p:spPr>
          <a:xfrm>
            <a:off x="1454535" y="4707731"/>
            <a:ext cx="331787" cy="1333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de-DE"/>
            </a:defPPr>
            <a:lvl1pPr marL="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0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2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2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8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8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8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7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7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ZoneTexte 89"/>
          <p:cNvSpPr txBox="1"/>
          <p:nvPr/>
        </p:nvSpPr>
        <p:spPr>
          <a:xfrm>
            <a:off x="1765685" y="4714081"/>
            <a:ext cx="2371725" cy="161925"/>
          </a:xfrm>
          <a:prstGeom prst="rect">
            <a:avLst/>
          </a:prstGeom>
          <a:noFill/>
        </p:spPr>
        <p:txBody>
          <a:bodyPr lIns="54000" tIns="27000" rIns="54000" bIns="27000">
            <a:spAutoFit/>
          </a:bodyPr>
          <a:lstStyle>
            <a:defPPr>
              <a:defRPr lang="de-DE"/>
            </a:defPPr>
            <a:lvl1pPr marL="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0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2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2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8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8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8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7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7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2016: 26 000 Pickup shops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62"/>
          <p:cNvSpPr/>
          <p:nvPr/>
        </p:nvSpPr>
        <p:spPr>
          <a:xfrm>
            <a:off x="1464060" y="4360068"/>
            <a:ext cx="330200" cy="1333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anchor="ctr"/>
          <a:lstStyle>
            <a:defPPr>
              <a:defRPr lang="de-DE"/>
            </a:defPPr>
            <a:lvl1pPr marL="0" algn="l" defTabSz="4570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0" algn="l" defTabSz="4570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992" algn="l" defTabSz="4570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992" algn="l" defTabSz="4570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988" algn="l" defTabSz="4570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988" algn="l" defTabSz="4570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1980" algn="l" defTabSz="4570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8978" algn="l" defTabSz="4570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5978" algn="l" defTabSz="4570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00">
              <a:solidFill>
                <a:prstClr val="white"/>
              </a:solidFill>
            </a:endParaRPr>
          </a:p>
        </p:txBody>
      </p:sp>
      <p:sp>
        <p:nvSpPr>
          <p:cNvPr id="24" name="ZoneTexte 70"/>
          <p:cNvSpPr txBox="1"/>
          <p:nvPr/>
        </p:nvSpPr>
        <p:spPr>
          <a:xfrm>
            <a:off x="1775210" y="4348956"/>
            <a:ext cx="2544762" cy="161925"/>
          </a:xfrm>
          <a:prstGeom prst="rect">
            <a:avLst/>
          </a:prstGeom>
          <a:noFill/>
        </p:spPr>
        <p:txBody>
          <a:bodyPr lIns="54000" tIns="27000" rIns="54000" bIns="27000">
            <a:spAutoFit/>
          </a:bodyPr>
          <a:lstStyle>
            <a:defPPr>
              <a:defRPr lang="de-DE"/>
            </a:defPPr>
            <a:lvl1pPr marL="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0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992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92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98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98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80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97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978" algn="l" defTabSz="4570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2014: 16 000 Pickup shops </a:t>
            </a:r>
            <a:endParaRPr lang="fr-FR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" name="14 Marcador de posición de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9" t="39374" r="24075" b="29651"/>
          <a:stretch>
            <a:fillRect/>
          </a:stretch>
        </p:blipFill>
        <p:spPr bwMode="auto">
          <a:xfrm>
            <a:off x="4175956" y="2692934"/>
            <a:ext cx="183356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 descr="PICKUP_SER_NAME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95486"/>
            <a:ext cx="1692000" cy="49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5572"/>
            <a:ext cx="3498623" cy="33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7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2787774"/>
            <a:ext cx="5832648" cy="524828"/>
          </a:xfrm>
        </p:spPr>
        <p:txBody>
          <a:bodyPr/>
          <a:lstStyle/>
          <a:p>
            <a:r>
              <a:rPr lang="en-GB" sz="4800" dirty="0" smtClean="0"/>
              <a:t>Our commitment</a:t>
            </a:r>
            <a:br>
              <a:rPr lang="en-GB" sz="4800" dirty="0" smtClean="0"/>
            </a:br>
            <a:r>
              <a:rPr lang="en-GB" sz="4800" dirty="0" err="1" smtClean="0"/>
              <a:t>DrivingChange</a:t>
            </a:r>
            <a:r>
              <a:rPr lang="es-ES" sz="4800" dirty="0" smtClean="0">
                <a:solidFill>
                  <a:srgbClr val="414042"/>
                </a:solidFill>
              </a:rPr>
              <a:t>™</a:t>
            </a:r>
            <a:endParaRPr lang="en-GB" sz="480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015716" y="771550"/>
            <a:ext cx="4704042" cy="4032448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339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328613" y="250825"/>
            <a:ext cx="8470900" cy="346075"/>
          </a:xfrm>
        </p:spPr>
        <p:txBody>
          <a:bodyPr/>
          <a:lstStyle/>
          <a:p>
            <a:pPr eaLnBrk="1" hangingPunct="1"/>
            <a:r>
              <a:rPr lang="en-GB" altLang="fr-FR" sz="2400" b="1" dirty="0" smtClean="0">
                <a:solidFill>
                  <a:srgbClr val="E9502A"/>
                </a:solidFill>
                <a:latin typeface="Pluto Sans ExtraLight"/>
                <a:ea typeface="ヒラギノ角ゴ Pro W3"/>
                <a:cs typeface="Pluto Sans ExtraLight"/>
              </a:rPr>
              <a:t>Our conviction </a:t>
            </a:r>
            <a:endParaRPr lang="en-GB" b="1" dirty="0" smtClean="0">
              <a:solidFill>
                <a:srgbClr val="E9502A"/>
              </a:solidFill>
              <a:ea typeface="ヒラギノ角ゴ Pro W3"/>
              <a:cs typeface="Pluto Sans ExtraLight"/>
            </a:endParaRPr>
          </a:p>
        </p:txBody>
      </p:sp>
      <p:pic>
        <p:nvPicPr>
          <p:cNvPr id="9" name="Picture 2" descr="C:\Users\crc80951\Documents\RSC\Nueva estrategia\AAFF PÉTALOS\logotipos RSC\AAFF PÉTALOS\pétalos castellano con descripción\Petalos castellano con descripc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735546"/>
            <a:ext cx="4319650" cy="43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gray">
          <a:xfrm>
            <a:off x="328613" y="1095586"/>
            <a:ext cx="3963987" cy="368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286" dirty="0" smtClean="0">
                <a:latin typeface="+mn-lt"/>
              </a:rPr>
              <a:t>We believe in being</a:t>
            </a:r>
            <a:endParaRPr lang="en-GB" sz="2286" dirty="0">
              <a:latin typeface="+mn-lt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 bwMode="gray">
          <a:xfrm>
            <a:off x="319981" y="1455626"/>
            <a:ext cx="3862387" cy="409575"/>
          </a:xfrm>
          <a:prstGeom prst="rect">
            <a:avLst/>
          </a:prstGeom>
        </p:spPr>
        <p:txBody>
          <a:bodyPr lIns="0" tIns="0" rIns="0" bIns="0"/>
          <a:lstStyle>
            <a:lvl1pPr algn="l" defTabSz="914284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+mn-lt"/>
                <a:ea typeface="+mj-ea"/>
                <a:cs typeface="Pluto Sans ExtraLight"/>
              </a:defRPr>
            </a:lvl1pPr>
          </a:lstStyle>
          <a:p>
            <a:pPr>
              <a:defRPr/>
            </a:pPr>
            <a:r>
              <a:rPr lang="fr-FR" sz="2286" dirty="0">
                <a:solidFill>
                  <a:schemeClr val="accent3"/>
                </a:solidFill>
              </a:rPr>
              <a:t>a responsible partner</a:t>
            </a:r>
            <a:endParaRPr lang="en-GB" sz="2286" dirty="0">
              <a:solidFill>
                <a:schemeClr val="accent3"/>
              </a:solidFill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gray">
          <a:xfrm>
            <a:off x="319981" y="1823926"/>
            <a:ext cx="3840162" cy="41116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286" dirty="0">
                <a:solidFill>
                  <a:schemeClr val="accent3"/>
                </a:solidFill>
                <a:latin typeface="+mn-lt"/>
              </a:rPr>
              <a:t>to the people, </a:t>
            </a:r>
            <a:endParaRPr lang="en-GB" sz="2286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gray">
          <a:xfrm>
            <a:off x="319981" y="2235088"/>
            <a:ext cx="3963987" cy="36988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286" dirty="0">
                <a:solidFill>
                  <a:schemeClr val="accent3"/>
                </a:solidFill>
                <a:latin typeface="+mn-lt"/>
              </a:rPr>
              <a:t>businesses, and 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 bwMode="gray">
          <a:xfrm>
            <a:off x="319981" y="2584338"/>
            <a:ext cx="3862387" cy="409575"/>
          </a:xfrm>
          <a:prstGeom prst="rect">
            <a:avLst/>
          </a:prstGeom>
        </p:spPr>
        <p:txBody>
          <a:bodyPr lIns="0" tIns="0" rIns="0" bIns="0"/>
          <a:lstStyle>
            <a:lvl1pPr algn="l" defTabSz="914284" rtl="0" eaLnBrk="1" latinLnBrk="0" hangingPunct="1">
              <a:spcBef>
                <a:spcPct val="0"/>
              </a:spcBef>
              <a:buNone/>
              <a:defRPr sz="2200" b="0" i="0" kern="1200">
                <a:solidFill>
                  <a:schemeClr val="bg1"/>
                </a:solidFill>
                <a:latin typeface="+mn-lt"/>
                <a:ea typeface="+mj-ea"/>
                <a:cs typeface="Pluto Sans ExtraLight"/>
              </a:defRPr>
            </a:lvl1pPr>
          </a:lstStyle>
          <a:p>
            <a:pPr>
              <a:defRPr/>
            </a:pPr>
            <a:r>
              <a:rPr lang="en-US" sz="2286" kern="0" dirty="0">
                <a:solidFill>
                  <a:srgbClr val="414042"/>
                </a:solidFill>
                <a:cs typeface="Arial"/>
              </a:rPr>
              <a:t>communities we work</a:t>
            </a:r>
            <a:endParaRPr lang="en-GB" sz="2286" dirty="0">
              <a:solidFill>
                <a:schemeClr val="accent3"/>
              </a:solidFill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 bwMode="gray">
          <a:xfrm>
            <a:off x="319981" y="2954226"/>
            <a:ext cx="3840162" cy="40957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2286" kern="0" dirty="0">
                <a:solidFill>
                  <a:srgbClr val="414042"/>
                </a:solidFill>
                <a:latin typeface="+mn-lt"/>
                <a:cs typeface="Arial"/>
              </a:rPr>
              <a:t>closely with</a:t>
            </a:r>
            <a:endParaRPr lang="en-GB" sz="2286" kern="0" dirty="0">
              <a:solidFill>
                <a:srgbClr val="414042"/>
              </a:solidFill>
              <a:latin typeface="+mn-lt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40" y="3129043"/>
            <a:ext cx="4899672" cy="11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9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DC0032"/>
                </a:solidFill>
              </a:rPr>
              <a:t>Four</a:t>
            </a:r>
            <a:r>
              <a:rPr lang="es-ES" dirty="0" smtClean="0">
                <a:solidFill>
                  <a:srgbClr val="DC0032"/>
                </a:solidFill>
              </a:rPr>
              <a:t> </a:t>
            </a:r>
            <a:r>
              <a:rPr lang="es-ES" dirty="0" err="1" smtClean="0">
                <a:solidFill>
                  <a:srgbClr val="DC0032"/>
                </a:solidFill>
              </a:rPr>
              <a:t>axes</a:t>
            </a:r>
            <a:endParaRPr lang="es-ES" dirty="0">
              <a:solidFill>
                <a:srgbClr val="DC0032"/>
              </a:solidFill>
            </a:endParaRP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55" y="1563638"/>
            <a:ext cx="1258953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/>
          <p:nvPr/>
        </p:nvSpPr>
        <p:spPr>
          <a:xfrm>
            <a:off x="143506" y="2946886"/>
            <a:ext cx="234308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prstClr val="black"/>
                </a:solidFill>
                <a:ea typeface="ヒラギノ角ゴ Pro W3" pitchFamily="123" charset="-128"/>
                <a:cs typeface="Pluto Sans Light"/>
              </a:rPr>
              <a:t>Our </a:t>
            </a:r>
            <a:r>
              <a:rPr lang="en-GB" sz="1100" dirty="0">
                <a:solidFill>
                  <a:srgbClr val="414042"/>
                </a:solidFill>
                <a:ea typeface="ヒラギノ角ゴ Pro W3" pitchFamily="123" charset="-128"/>
                <a:cs typeface="Pluto Sans Light"/>
              </a:rPr>
              <a:t>commitment</a:t>
            </a:r>
            <a:r>
              <a:rPr lang="en-GB" sz="1100" dirty="0">
                <a:solidFill>
                  <a:prstClr val="black"/>
                </a:solidFill>
                <a:ea typeface="ヒラギノ角ゴ Pro W3" pitchFamily="123" charset="-128"/>
                <a:cs typeface="Pluto Sans Light"/>
              </a:rPr>
              <a:t> to neutralising our carbon footprint: </a:t>
            </a:r>
          </a:p>
          <a:p>
            <a:pPr>
              <a:defRPr/>
            </a:pPr>
            <a:endParaRPr lang="en-GB" sz="1100" dirty="0">
              <a:solidFill>
                <a:prstClr val="black"/>
              </a:solidFill>
              <a:ea typeface="ヒラギノ角ゴ Pro W3" pitchFamily="123" charset="-128"/>
              <a:cs typeface="Pluto Sans Light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ea typeface="ヒラギノ角ゴ Pro W3" pitchFamily="123" charset="-128"/>
                <a:cs typeface="Pluto Sans Light"/>
              </a:rPr>
              <a:t>Objective to reduce our transport related GHG emissions per parcel by 10% by </a:t>
            </a:r>
            <a:r>
              <a:rPr lang="en-GB" sz="1100" dirty="0" smtClean="0">
                <a:solidFill>
                  <a:prstClr val="black"/>
                </a:solidFill>
                <a:ea typeface="ヒラギノ角ゴ Pro W3" pitchFamily="123" charset="-128"/>
                <a:cs typeface="Pluto Sans Light"/>
              </a:rPr>
              <a:t>2020</a:t>
            </a:r>
          </a:p>
          <a:p>
            <a:pPr>
              <a:buClr>
                <a:schemeClr val="accent1"/>
              </a:buClr>
              <a:defRPr/>
            </a:pPr>
            <a:endParaRPr lang="en-GB" sz="1100" dirty="0">
              <a:solidFill>
                <a:prstClr val="black"/>
              </a:solidFill>
              <a:ea typeface="ヒラギノ角ゴ Pro W3" pitchFamily="123" charset="-128"/>
              <a:cs typeface="Pluto Sans Light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  <a:ea typeface="ヒラギノ角ゴ Pro W3" pitchFamily="123" charset="-128"/>
                <a:cs typeface="Pluto Sans Light"/>
              </a:rPr>
              <a:t>Half of </a:t>
            </a:r>
            <a:r>
              <a:rPr lang="en-GB" sz="1100" dirty="0" err="1">
                <a:solidFill>
                  <a:prstClr val="black"/>
                </a:solidFill>
                <a:ea typeface="ヒラギノ角ゴ Pro W3" pitchFamily="123" charset="-128"/>
                <a:cs typeface="Pluto Sans Light"/>
              </a:rPr>
              <a:t>DPDgroup’s</a:t>
            </a:r>
            <a:r>
              <a:rPr lang="en-GB" sz="1100" dirty="0">
                <a:solidFill>
                  <a:prstClr val="black"/>
                </a:solidFill>
                <a:ea typeface="ヒラギノ角ゴ Pro W3" pitchFamily="123" charset="-128"/>
                <a:cs typeface="Pluto Sans Light"/>
              </a:rPr>
              <a:t> fleet is less than 5 years </a:t>
            </a:r>
            <a:r>
              <a:rPr lang="en-GB" sz="1100" dirty="0" smtClean="0">
                <a:solidFill>
                  <a:prstClr val="black"/>
                </a:solidFill>
                <a:ea typeface="ヒラギノ角ゴ Pro W3" pitchFamily="123" charset="-128"/>
                <a:cs typeface="Pluto Sans Light"/>
              </a:rPr>
              <a:t>old</a:t>
            </a:r>
            <a:endParaRPr lang="en-GB" sz="1100" dirty="0">
              <a:solidFill>
                <a:prstClr val="black"/>
              </a:solidFill>
              <a:ea typeface="ヒラギノ角ゴ Pro W3" pitchFamily="123" charset="-128"/>
              <a:cs typeface="Pluto Sans Light"/>
            </a:endParaRPr>
          </a:p>
        </p:txBody>
      </p:sp>
      <p:sp>
        <p:nvSpPr>
          <p:cNvPr id="7" name="TextBox 50"/>
          <p:cNvSpPr txBox="1">
            <a:spLocks noChangeArrowheads="1"/>
          </p:cNvSpPr>
          <p:nvPr/>
        </p:nvSpPr>
        <p:spPr bwMode="auto">
          <a:xfrm>
            <a:off x="2522599" y="2931790"/>
            <a:ext cx="2373437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pPr>
              <a:defRPr/>
            </a:pPr>
            <a:r>
              <a:rPr lang="en-GB" altLang="fr-FR" sz="1100" dirty="0">
                <a:solidFill>
                  <a:prstClr val="black"/>
                </a:solidFill>
                <a:latin typeface="+mj-lt"/>
              </a:rPr>
              <a:t>Adapting to modern ways of living in urban environments:</a:t>
            </a:r>
          </a:p>
          <a:p>
            <a:pPr>
              <a:defRPr/>
            </a:pPr>
            <a:endParaRPr lang="en-US" altLang="fr-FR" sz="1100" dirty="0">
              <a:solidFill>
                <a:prstClr val="black"/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fr-FR" sz="1100" dirty="0">
                <a:solidFill>
                  <a:prstClr val="black"/>
                </a:solidFill>
                <a:latin typeface="+mj-lt"/>
              </a:rPr>
              <a:t>Predict available in 22 European </a:t>
            </a:r>
            <a:r>
              <a:rPr lang="en-US" altLang="fr-FR" sz="1100" dirty="0" smtClean="0">
                <a:solidFill>
                  <a:prstClr val="black"/>
                </a:solidFill>
                <a:latin typeface="+mj-lt"/>
              </a:rPr>
              <a:t>countries</a:t>
            </a:r>
          </a:p>
          <a:p>
            <a:pPr>
              <a:buClr>
                <a:schemeClr val="accent1"/>
              </a:buClr>
              <a:defRPr/>
            </a:pPr>
            <a:endParaRPr lang="en-US" altLang="fr-FR" sz="1100" dirty="0">
              <a:solidFill>
                <a:prstClr val="black"/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altLang="fr-FR" sz="1100" dirty="0">
                <a:solidFill>
                  <a:prstClr val="black"/>
                </a:solidFill>
                <a:latin typeface="+mj-lt"/>
              </a:rPr>
              <a:t>95% of Europeans within 15 minutes of a Pickup </a:t>
            </a:r>
            <a:r>
              <a:rPr lang="en-US" altLang="fr-FR" sz="1100" dirty="0" smtClean="0">
                <a:solidFill>
                  <a:prstClr val="black"/>
                </a:solidFill>
                <a:latin typeface="+mj-lt"/>
              </a:rPr>
              <a:t>point</a:t>
            </a:r>
            <a:endParaRPr lang="en-US" altLang="fr-FR" sz="11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TextBox 51"/>
          <p:cNvSpPr txBox="1">
            <a:spLocks noChangeArrowheads="1"/>
          </p:cNvSpPr>
          <p:nvPr/>
        </p:nvSpPr>
        <p:spPr bwMode="auto">
          <a:xfrm>
            <a:off x="4753608" y="2895786"/>
            <a:ext cx="2230660" cy="16158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pPr>
              <a:defRPr/>
            </a:pPr>
            <a:r>
              <a:rPr lang="en-GB" altLang="fr-FR" sz="1100" dirty="0">
                <a:solidFill>
                  <a:prstClr val="black"/>
                </a:solidFill>
                <a:latin typeface="+mj-lt"/>
              </a:rPr>
              <a:t>Innovation inside and outside of our business: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100" dirty="0"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+mj-lt"/>
              </a:rPr>
              <a:t>75 Quality Awards projects presented by group </a:t>
            </a:r>
            <a:r>
              <a:rPr lang="en-GB" sz="1100" dirty="0" smtClean="0">
                <a:latin typeface="+mj-lt"/>
              </a:rPr>
              <a:t>employees </a:t>
            </a:r>
            <a:r>
              <a:rPr lang="en-GB" sz="1100" dirty="0">
                <a:latin typeface="+mj-lt"/>
              </a:rPr>
              <a:t>from 18 countries in </a:t>
            </a:r>
            <a:r>
              <a:rPr lang="en-GB" sz="1100" dirty="0" smtClean="0">
                <a:latin typeface="+mj-lt"/>
              </a:rPr>
              <a:t>2015</a:t>
            </a:r>
          </a:p>
          <a:p>
            <a:pPr>
              <a:buClr>
                <a:schemeClr val="accent1"/>
              </a:buClr>
              <a:defRPr/>
            </a:pPr>
            <a:endParaRPr lang="en-GB" sz="1100" dirty="0"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1100" dirty="0">
                <a:latin typeface="+mj-lt"/>
              </a:rPr>
              <a:t>Partnership with </a:t>
            </a:r>
            <a:r>
              <a:rPr lang="en-GB" altLang="fr-FR" sz="1100" dirty="0" err="1" smtClean="0">
                <a:latin typeface="+mj-lt"/>
              </a:rPr>
              <a:t>Ashoka</a:t>
            </a:r>
            <a:endParaRPr lang="en-GB" altLang="fr-FR" sz="1100" dirty="0">
              <a:latin typeface="+mj-lt"/>
            </a:endParaRPr>
          </a:p>
        </p:txBody>
      </p:sp>
      <p:sp>
        <p:nvSpPr>
          <p:cNvPr id="9" name="TextBox 54"/>
          <p:cNvSpPr txBox="1">
            <a:spLocks noChangeArrowheads="1"/>
          </p:cNvSpPr>
          <p:nvPr/>
        </p:nvSpPr>
        <p:spPr bwMode="auto">
          <a:xfrm>
            <a:off x="6980113" y="2895786"/>
            <a:ext cx="2163887" cy="17851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3" charset="-128"/>
              </a:defRPr>
            </a:lvl9pPr>
          </a:lstStyle>
          <a:p>
            <a:pPr>
              <a:defRPr/>
            </a:pPr>
            <a:r>
              <a:rPr lang="en-GB" altLang="fr-FR" sz="1100" dirty="0">
                <a:solidFill>
                  <a:prstClr val="black"/>
                </a:solidFill>
              </a:rPr>
              <a:t>Making a positive contribution on the communities we</a:t>
            </a:r>
            <a:r>
              <a:rPr lang="en-GB" altLang="en-GB" sz="1100" dirty="0">
                <a:solidFill>
                  <a:prstClr val="black"/>
                </a:solidFill>
              </a:rPr>
              <a:t>’</a:t>
            </a:r>
            <a:r>
              <a:rPr lang="en-GB" altLang="fr-FR" sz="1100" dirty="0">
                <a:solidFill>
                  <a:prstClr val="black"/>
                </a:solidFill>
              </a:rPr>
              <a:t>re closest to:</a:t>
            </a:r>
          </a:p>
          <a:p>
            <a:pPr>
              <a:defRPr/>
            </a:pPr>
            <a:endParaRPr lang="en-GB" altLang="fr-FR" sz="1100" dirty="0">
              <a:solidFill>
                <a:prstClr val="black"/>
              </a:solidFill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1100" dirty="0">
                <a:solidFill>
                  <a:prstClr val="black"/>
                </a:solidFill>
              </a:rPr>
              <a:t>Over 5000 employees participated in community actions in </a:t>
            </a:r>
            <a:r>
              <a:rPr lang="en-GB" altLang="fr-FR" sz="1100" dirty="0" smtClean="0">
                <a:solidFill>
                  <a:prstClr val="black"/>
                </a:solidFill>
              </a:rPr>
              <a:t>2014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en-GB" altLang="fr-FR" sz="1100" dirty="0">
              <a:solidFill>
                <a:prstClr val="black"/>
              </a:solidFill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1100" dirty="0">
                <a:solidFill>
                  <a:prstClr val="black"/>
                </a:solidFill>
              </a:rPr>
              <a:t>Over 300 associations </a:t>
            </a:r>
            <a:r>
              <a:rPr lang="en-GB" altLang="fr-FR" sz="1100">
                <a:solidFill>
                  <a:prstClr val="black"/>
                </a:solidFill>
              </a:rPr>
              <a:t>supported </a:t>
            </a:r>
            <a:endParaRPr lang="en-GB" altLang="fr-FR" sz="1100" dirty="0">
              <a:solidFill>
                <a:prstClr val="black"/>
              </a:solidFill>
            </a:endParaRPr>
          </a:p>
        </p:txBody>
      </p:sp>
      <p:pic>
        <p:nvPicPr>
          <p:cNvPr id="10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b="4790"/>
          <a:stretch>
            <a:fillRect/>
          </a:stretch>
        </p:blipFill>
        <p:spPr bwMode="auto">
          <a:xfrm>
            <a:off x="2772461" y="1707654"/>
            <a:ext cx="1547511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r="3687"/>
          <a:stretch>
            <a:fillRect/>
          </a:stretch>
        </p:blipFill>
        <p:spPr bwMode="auto">
          <a:xfrm>
            <a:off x="7216396" y="1707782"/>
            <a:ext cx="1518993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131590"/>
            <a:ext cx="16383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142185"/>
            <a:ext cx="1476164" cy="4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74" y="1143855"/>
            <a:ext cx="1730350" cy="4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13" y="1126810"/>
            <a:ext cx="1524643" cy="47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PG00875\Desktop\DPD_Driver_at_van_in_Background_KX_7492_V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b="9769"/>
          <a:stretch/>
        </p:blipFill>
        <p:spPr bwMode="auto">
          <a:xfrm>
            <a:off x="503548" y="1707654"/>
            <a:ext cx="1669603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251520" y="555526"/>
            <a:ext cx="84963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80828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44450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88900" algn="l"/>
              </a:tabLst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723900" indent="-2794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90600" indent="-2667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US" sz="1600" dirty="0" smtClean="0"/>
              <a:t>Reflect and demonstrate our position as delivery experts and our commitment to being a </a:t>
            </a:r>
          </a:p>
          <a:p>
            <a:pPr>
              <a:spcAft>
                <a:spcPct val="0"/>
              </a:spcAft>
            </a:pPr>
            <a:r>
              <a:rPr lang="en-US" sz="1600" dirty="0" smtClean="0"/>
              <a:t>pragmatic and responsible business</a:t>
            </a:r>
          </a:p>
        </p:txBody>
      </p:sp>
    </p:spTree>
    <p:extLst>
      <p:ext uri="{BB962C8B-B14F-4D97-AF65-F5344CB8AC3E}">
        <p14:creationId xmlns:p14="http://schemas.microsoft.com/office/powerpoint/2010/main" val="37924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8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3255826"/>
            <a:ext cx="4248472" cy="524828"/>
          </a:xfrm>
        </p:spPr>
        <p:txBody>
          <a:bodyPr/>
          <a:lstStyle/>
          <a:p>
            <a:r>
              <a:rPr lang="en-GB" sz="4800" dirty="0" smtClean="0"/>
              <a:t>We are SEUR</a:t>
            </a:r>
            <a:endParaRPr lang="en-GB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727684" y="1347614"/>
            <a:ext cx="4704042" cy="2598867"/>
          </a:xfrm>
        </p:spPr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1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8" descr="tar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t="8809" r="17554" b="6269"/>
          <a:stretch/>
        </p:blipFill>
        <p:spPr bwMode="auto">
          <a:xfrm>
            <a:off x="393130" y="3111810"/>
            <a:ext cx="1685925" cy="150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079055" y="3399842"/>
            <a:ext cx="184250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1400" dirty="0" err="1" smtClean="0">
                <a:solidFill>
                  <a:srgbClr val="7F7F7F"/>
                </a:solidFill>
                <a:latin typeface="Helvetica" pitchFamily="34" charset="0"/>
              </a:rPr>
              <a:t>Market</a:t>
            </a:r>
            <a:r>
              <a:rPr lang="es-ES" sz="1400" dirty="0" smtClean="0">
                <a:solidFill>
                  <a:srgbClr val="7F7F7F"/>
                </a:solidFill>
                <a:latin typeface="Helvetica" pitchFamily="34" charset="0"/>
              </a:rPr>
              <a:t> share</a:t>
            </a:r>
            <a:r>
              <a:rPr lang="es-ES" sz="1400" dirty="0">
                <a:solidFill>
                  <a:srgbClr val="7F7F7F"/>
                </a:solidFill>
                <a:latin typeface="Helvetica" pitchFamily="34" charset="0"/>
              </a:rPr>
              <a:t/>
            </a:r>
            <a:br>
              <a:rPr lang="es-ES" sz="1400" dirty="0">
                <a:solidFill>
                  <a:srgbClr val="7F7F7F"/>
                </a:solidFill>
                <a:latin typeface="Helvetica" pitchFamily="34" charset="0"/>
              </a:rPr>
            </a:br>
            <a:r>
              <a:rPr lang="es-ES" sz="1400" b="1" dirty="0" err="1" smtClean="0">
                <a:solidFill>
                  <a:srgbClr val="7F7F7F"/>
                </a:solidFill>
                <a:latin typeface="Helvetica" pitchFamily="34" charset="0"/>
              </a:rPr>
              <a:t>above</a:t>
            </a:r>
            <a:r>
              <a:rPr lang="es-ES" sz="1400" b="1" dirty="0" smtClean="0">
                <a:solidFill>
                  <a:srgbClr val="7F7F7F"/>
                </a:solidFill>
                <a:latin typeface="Helvetica" pitchFamily="34" charset="0"/>
              </a:rPr>
              <a:t> 22%</a:t>
            </a:r>
            <a:endParaRPr lang="es-ES_tradnl" sz="1400" b="1" dirty="0">
              <a:latin typeface="Helvetica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86867" y="1379667"/>
            <a:ext cx="3933105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altLang="es-ES" sz="1200" dirty="0" err="1">
                <a:solidFill>
                  <a:srgbClr val="595959"/>
                </a:solidFill>
                <a:latin typeface="+mj-lt"/>
                <a:ea typeface="MS PGothic" pitchFamily="34" charset="-128"/>
              </a:rPr>
              <a:t>Pioneer</a:t>
            </a:r>
            <a:r>
              <a:rPr lang="es-ES" altLang="es-ES" sz="1200" dirty="0">
                <a:solidFill>
                  <a:srgbClr val="595959"/>
                </a:solidFill>
                <a:latin typeface="+mj-lt"/>
                <a:ea typeface="MS PGothic" pitchFamily="34" charset="-128"/>
              </a:rPr>
              <a:t> </a:t>
            </a:r>
            <a:r>
              <a:rPr lang="es-ES" altLang="es-ES" sz="1200" dirty="0" err="1">
                <a:solidFill>
                  <a:srgbClr val="595959"/>
                </a:solidFill>
                <a:latin typeface="+mj-lt"/>
                <a:ea typeface="MS PGothic" pitchFamily="34" charset="-128"/>
              </a:rPr>
              <a:t>company</a:t>
            </a:r>
            <a:r>
              <a:rPr lang="es-ES" altLang="es-ES" sz="1200" dirty="0">
                <a:solidFill>
                  <a:srgbClr val="595959"/>
                </a:solidFill>
                <a:latin typeface="+mj-lt"/>
                <a:ea typeface="MS PGothic" pitchFamily="34" charset="-128"/>
              </a:rPr>
              <a:t> in </a:t>
            </a:r>
            <a:r>
              <a:rPr lang="es-ES" altLang="es-ES" sz="1200" dirty="0" err="1">
                <a:solidFill>
                  <a:srgbClr val="595959"/>
                </a:solidFill>
                <a:latin typeface="+mj-lt"/>
                <a:ea typeface="MS PGothic" pitchFamily="34" charset="-128"/>
              </a:rPr>
              <a:t>the</a:t>
            </a:r>
            <a:r>
              <a:rPr lang="es-ES" altLang="es-ES" sz="1200" dirty="0">
                <a:solidFill>
                  <a:srgbClr val="595959"/>
                </a:solidFill>
                <a:latin typeface="+mj-lt"/>
                <a:ea typeface="MS PGothic" pitchFamily="34" charset="-128"/>
              </a:rPr>
              <a:t> </a:t>
            </a:r>
            <a:r>
              <a:rPr lang="es-ES" altLang="es-ES" sz="1200" dirty="0" err="1">
                <a:solidFill>
                  <a:srgbClr val="595959"/>
                </a:solidFill>
                <a:latin typeface="+mj-lt"/>
                <a:ea typeface="MS PGothic" pitchFamily="34" charset="-128"/>
              </a:rPr>
              <a:t>industry</a:t>
            </a:r>
            <a:r>
              <a:rPr lang="es-ES" altLang="es-ES" sz="1200" dirty="0">
                <a:solidFill>
                  <a:srgbClr val="595959"/>
                </a:solidFill>
                <a:latin typeface="+mj-lt"/>
                <a:ea typeface="MS PGothic" pitchFamily="34" charset="-128"/>
              </a:rPr>
              <a:t> </a:t>
            </a:r>
            <a:r>
              <a:rPr lang="es-ES" altLang="es-ES" sz="1200" dirty="0" err="1">
                <a:solidFill>
                  <a:srgbClr val="595959"/>
                </a:solidFill>
                <a:latin typeface="+mj-lt"/>
                <a:ea typeface="MS PGothic" pitchFamily="34" charset="-128"/>
              </a:rPr>
              <a:t>since</a:t>
            </a:r>
            <a:r>
              <a:rPr lang="es-ES" altLang="es-ES" sz="1200" dirty="0">
                <a:solidFill>
                  <a:srgbClr val="595959"/>
                </a:solidFill>
                <a:latin typeface="+mj-lt"/>
                <a:ea typeface="MS PGothic" pitchFamily="34" charset="-128"/>
              </a:rPr>
              <a:t> 1942</a:t>
            </a:r>
            <a:endParaRPr lang="es-ES_tradnl" altLang="es-ES" sz="1200" dirty="0">
              <a:solidFill>
                <a:srgbClr val="595959"/>
              </a:solidFill>
              <a:latin typeface="+mj-lt"/>
              <a:ea typeface="MS PGothic" pitchFamily="34" charset="-128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s-ES" sz="1200" dirty="0">
                <a:solidFill>
                  <a:srgbClr val="595959"/>
                </a:solidFill>
                <a:latin typeface="+mj-lt"/>
                <a:ea typeface="MS PGothic" pitchFamily="34" charset="-128"/>
              </a:rPr>
              <a:t>The structure with largest network in Spain and Portugal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s-ES" sz="1200" dirty="0">
                <a:solidFill>
                  <a:srgbClr val="595959"/>
                </a:solidFill>
                <a:latin typeface="+mj-lt"/>
                <a:ea typeface="MS PGothic" pitchFamily="34" charset="-128"/>
              </a:rPr>
              <a:t>Multi-expert mindset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s-ES" sz="1200" dirty="0">
                <a:solidFill>
                  <a:srgbClr val="595959"/>
                </a:solidFill>
                <a:latin typeface="+mj-lt"/>
                <a:ea typeface="MS PGothic" pitchFamily="34" charset="-128"/>
              </a:rPr>
              <a:t>International operational capacity provides a </a:t>
            </a:r>
            <a:r>
              <a:rPr lang="en-US" altLang="es-ES" sz="1200" dirty="0" smtClean="0">
                <a:solidFill>
                  <a:srgbClr val="595959"/>
                </a:solidFill>
                <a:latin typeface="+mj-lt"/>
                <a:ea typeface="MS PGothic" pitchFamily="34" charset="-128"/>
              </a:rPr>
              <a:t>worldwide </a:t>
            </a:r>
            <a:r>
              <a:rPr lang="en-US" altLang="es-ES" sz="1200" smtClean="0">
                <a:solidFill>
                  <a:srgbClr val="595959"/>
                </a:solidFill>
                <a:latin typeface="+mj-lt"/>
                <a:ea typeface="MS PGothic" pitchFamily="34" charset="-128"/>
              </a:rPr>
              <a:t>service through </a:t>
            </a:r>
            <a:r>
              <a:rPr lang="en-US" altLang="es-ES" sz="1200" dirty="0">
                <a:solidFill>
                  <a:srgbClr val="595959"/>
                </a:solidFill>
                <a:latin typeface="+mj-lt"/>
                <a:ea typeface="MS PGothic" pitchFamily="34" charset="-128"/>
              </a:rPr>
              <a:t>the </a:t>
            </a:r>
            <a:r>
              <a:rPr lang="en-US" altLang="es-ES" sz="1200" dirty="0" err="1">
                <a:solidFill>
                  <a:srgbClr val="595959"/>
                </a:solidFill>
                <a:latin typeface="+mj-lt"/>
                <a:ea typeface="MS PGothic" pitchFamily="34" charset="-128"/>
              </a:rPr>
              <a:t>GeoPost</a:t>
            </a:r>
            <a:r>
              <a:rPr lang="en-US" altLang="es-ES" sz="1200" dirty="0">
                <a:solidFill>
                  <a:srgbClr val="595959"/>
                </a:solidFill>
                <a:latin typeface="+mj-lt"/>
                <a:ea typeface="MS PGothic" pitchFamily="34" charset="-128"/>
              </a:rPr>
              <a:t> network</a:t>
            </a:r>
            <a:endParaRPr lang="es-ES_tradnl" altLang="es-ES" sz="1200" dirty="0">
              <a:solidFill>
                <a:srgbClr val="595959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12825" y="843558"/>
            <a:ext cx="2250963" cy="468052"/>
          </a:xfrm>
          <a:prstGeom prst="rect">
            <a:avLst/>
          </a:prstGeom>
          <a:solidFill>
            <a:srgbClr val="6C9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"/>
          <p:cNvCxnSpPr/>
          <p:nvPr/>
        </p:nvCxnSpPr>
        <p:spPr>
          <a:xfrm>
            <a:off x="299889" y="843558"/>
            <a:ext cx="0" cy="468052"/>
          </a:xfrm>
          <a:prstGeom prst="line">
            <a:avLst/>
          </a:prstGeom>
          <a:ln w="19050">
            <a:solidFill>
              <a:srgbClr val="6C9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27695" y="915566"/>
            <a:ext cx="2125662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1400" b="1" dirty="0" smtClean="0">
                <a:solidFill>
                  <a:schemeClr val="bg1"/>
                </a:solidFill>
                <a:latin typeface="+mj-lt"/>
              </a:rPr>
              <a:t>Reference </a:t>
            </a:r>
            <a:r>
              <a:rPr lang="es-ES" sz="1400" b="1" dirty="0" err="1" smtClean="0">
                <a:solidFill>
                  <a:schemeClr val="bg1"/>
                </a:solidFill>
                <a:latin typeface="+mj-lt"/>
              </a:rPr>
              <a:t>company</a:t>
            </a:r>
            <a:endParaRPr lang="es-E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8694" y="3036798"/>
            <a:ext cx="3852000" cy="1407160"/>
          </a:xfrm>
          <a:prstGeom prst="rect">
            <a:avLst/>
          </a:prstGeom>
          <a:noFill/>
          <a:ln w="12700">
            <a:solidFill>
              <a:srgbClr val="006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itre 11"/>
          <p:cNvSpPr txBox="1">
            <a:spLocks/>
          </p:cNvSpPr>
          <p:nvPr/>
        </p:nvSpPr>
        <p:spPr>
          <a:xfrm>
            <a:off x="242888" y="168130"/>
            <a:ext cx="8656637" cy="6997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/>
              <a:t>We</a:t>
            </a:r>
            <a:r>
              <a:rPr lang="es-ES" b="1" dirty="0" smtClean="0"/>
              <a:t> are SEUR</a:t>
            </a:r>
            <a:endParaRPr lang="en-GB" b="1" dirty="0"/>
          </a:p>
        </p:txBody>
      </p:sp>
      <p:sp>
        <p:nvSpPr>
          <p:cNvPr id="21" name="20 Rectángulo"/>
          <p:cNvSpPr/>
          <p:nvPr/>
        </p:nvSpPr>
        <p:spPr>
          <a:xfrm>
            <a:off x="4923950" y="807554"/>
            <a:ext cx="3614698" cy="5084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6" descr="tarta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7" b="9937"/>
          <a:stretch>
            <a:fillRect/>
          </a:stretch>
        </p:blipFill>
        <p:spPr bwMode="auto">
          <a:xfrm>
            <a:off x="4666156" y="2834390"/>
            <a:ext cx="2052542" cy="145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994254" y="899762"/>
            <a:ext cx="3614698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1400" b="1" dirty="0" err="1" smtClean="0">
                <a:solidFill>
                  <a:schemeClr val="bg1"/>
                </a:solidFill>
                <a:latin typeface="+mj-lt"/>
              </a:rPr>
              <a:t>Committed</a:t>
            </a:r>
            <a:r>
              <a:rPr lang="es-E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400" b="1" dirty="0" err="1" smtClean="0">
                <a:solidFill>
                  <a:schemeClr val="bg1"/>
                </a:solidFill>
                <a:latin typeface="+mj-lt"/>
              </a:rPr>
              <a:t>to</a:t>
            </a:r>
            <a:r>
              <a:rPr lang="es-E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400" b="1" dirty="0" err="1" smtClean="0">
                <a:solidFill>
                  <a:schemeClr val="bg1"/>
                </a:solidFill>
                <a:latin typeface="+mj-lt"/>
              </a:rPr>
              <a:t>our</a:t>
            </a:r>
            <a:r>
              <a:rPr lang="es-E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400" b="1" dirty="0" err="1" smtClean="0">
                <a:solidFill>
                  <a:schemeClr val="bg1"/>
                </a:solidFill>
                <a:latin typeface="+mj-lt"/>
              </a:rPr>
              <a:t>customers</a:t>
            </a:r>
            <a:endParaRPr lang="es-E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492653" y="3280621"/>
            <a:ext cx="2207181" cy="80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GB" altLang="es-ES" sz="1400" dirty="0">
                <a:solidFill>
                  <a:srgbClr val="7F7F7F"/>
                </a:solidFill>
                <a:latin typeface="Helvetica" pitchFamily="34" charset="0"/>
                <a:ea typeface="MS PGothic" pitchFamily="34" charset="-128"/>
              </a:rPr>
              <a:t>Highest client satisfaction ratio in the market</a:t>
            </a:r>
            <a:r>
              <a:rPr lang="en-US" altLang="es-ES" sz="1400" dirty="0">
                <a:solidFill>
                  <a:srgbClr val="7F7F7F"/>
                </a:solidFill>
                <a:latin typeface="Helvetica" pitchFamily="34" charset="0"/>
                <a:ea typeface="MS PGothic" pitchFamily="34" charset="-128"/>
              </a:rPr>
              <a:t>: </a:t>
            </a:r>
            <a:r>
              <a:rPr lang="en-US" altLang="es-ES" sz="1400" b="1" dirty="0">
                <a:solidFill>
                  <a:srgbClr val="7F7F7F"/>
                </a:solidFill>
                <a:latin typeface="Helvetica" pitchFamily="34" charset="0"/>
                <a:ea typeface="MS PGothic" pitchFamily="34" charset="-128"/>
              </a:rPr>
              <a:t>above 90%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864536" y="3036358"/>
            <a:ext cx="3852000" cy="1407600"/>
          </a:xfrm>
          <a:prstGeom prst="rect">
            <a:avLst/>
          </a:prstGeom>
          <a:noFill/>
          <a:ln w="12700">
            <a:solidFill>
              <a:srgbClr val="BD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>
            <a:off x="422871" y="1455626"/>
            <a:ext cx="0" cy="144416"/>
          </a:xfrm>
          <a:prstGeom prst="line">
            <a:avLst/>
          </a:prstGeom>
          <a:ln w="19050">
            <a:solidFill>
              <a:srgbClr val="6C9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22871" y="1743658"/>
            <a:ext cx="0" cy="144416"/>
          </a:xfrm>
          <a:prstGeom prst="line">
            <a:avLst/>
          </a:prstGeom>
          <a:ln w="19050">
            <a:solidFill>
              <a:srgbClr val="6C9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22871" y="2211710"/>
            <a:ext cx="0" cy="144416"/>
          </a:xfrm>
          <a:prstGeom prst="line">
            <a:avLst/>
          </a:prstGeom>
          <a:ln w="19050">
            <a:solidFill>
              <a:srgbClr val="6C9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14252" y="2535346"/>
            <a:ext cx="0" cy="144416"/>
          </a:xfrm>
          <a:prstGeom prst="line">
            <a:avLst/>
          </a:prstGeom>
          <a:ln w="19050">
            <a:solidFill>
              <a:srgbClr val="6C9A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4792528" y="807554"/>
            <a:ext cx="0" cy="5084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4936544" y="1439822"/>
            <a:ext cx="0" cy="14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4936544" y="1727854"/>
            <a:ext cx="0" cy="14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4936544" y="2015886"/>
            <a:ext cx="0" cy="14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4936544" y="2303918"/>
            <a:ext cx="0" cy="1444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4896036" y="1367470"/>
            <a:ext cx="3143250" cy="1384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Pro-activity in delivery solutions</a:t>
            </a: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Adaptation to every customer’s need</a:t>
            </a: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Proximity and cooperation</a:t>
            </a: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+mn-cs"/>
              </a:rPr>
              <a:t>Quality, reliability and customer’s full satisfaction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 are SEUR: facts and figures</a:t>
            </a:r>
            <a:endParaRPr lang="en-GB" b="1" dirty="0"/>
          </a:p>
        </p:txBody>
      </p:sp>
      <p:grpSp>
        <p:nvGrpSpPr>
          <p:cNvPr id="28" name="Group 1"/>
          <p:cNvGrpSpPr/>
          <p:nvPr/>
        </p:nvGrpSpPr>
        <p:grpSpPr>
          <a:xfrm>
            <a:off x="-216532" y="952931"/>
            <a:ext cx="4315916" cy="3094983"/>
            <a:chOff x="-124262" y="1270572"/>
            <a:chExt cx="4206434" cy="4126646"/>
          </a:xfrm>
        </p:grpSpPr>
        <p:sp>
          <p:nvSpPr>
            <p:cNvPr id="29" name="Rectangle 10"/>
            <p:cNvSpPr/>
            <p:nvPr/>
          </p:nvSpPr>
          <p:spPr>
            <a:xfrm>
              <a:off x="323527" y="1270572"/>
              <a:ext cx="3718911" cy="40134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15"/>
            <p:cNvSpPr txBox="1"/>
            <p:nvPr/>
          </p:nvSpPr>
          <p:spPr>
            <a:xfrm>
              <a:off x="328613" y="1270573"/>
              <a:ext cx="3713825" cy="2158428"/>
            </a:xfrm>
            <a:prstGeom prst="rect">
              <a:avLst/>
            </a:prstGeom>
            <a:noFill/>
          </p:spPr>
          <p:txBody>
            <a:bodyPr wrap="square" tIns="72000" bIns="72000" rtlCol="0">
              <a:no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rPr>
                <a:t>Number of parcels we deliver every single day</a:t>
              </a:r>
            </a:p>
          </p:txBody>
        </p:sp>
        <p:sp>
          <p:nvSpPr>
            <p:cNvPr id="31" name="TextBox 16"/>
            <p:cNvSpPr txBox="1"/>
            <p:nvPr/>
          </p:nvSpPr>
          <p:spPr>
            <a:xfrm>
              <a:off x="-124262" y="3808813"/>
              <a:ext cx="4206434" cy="1588405"/>
            </a:xfrm>
            <a:prstGeom prst="rect">
              <a:avLst/>
            </a:prstGeom>
            <a:noFill/>
          </p:spPr>
          <p:txBody>
            <a:bodyPr wrap="square" tIns="72000" bIns="72000" rtlCol="0">
              <a:noAutofit/>
            </a:bodyPr>
            <a:lstStyle/>
            <a:p>
              <a:pPr algn="r">
                <a:lnSpc>
                  <a:spcPts val="8600"/>
                </a:lnSpc>
              </a:pPr>
              <a:r>
                <a:rPr lang="en-GB" sz="8000" dirty="0" smtClean="0">
                  <a:solidFill>
                    <a:schemeClr val="bg1"/>
                  </a:solidFill>
                </a:rPr>
                <a:t>350,0000</a:t>
              </a:r>
            </a:p>
          </p:txBody>
        </p:sp>
      </p:grpSp>
      <p:grpSp>
        <p:nvGrpSpPr>
          <p:cNvPr id="32" name="Group 2"/>
          <p:cNvGrpSpPr/>
          <p:nvPr/>
        </p:nvGrpSpPr>
        <p:grpSpPr>
          <a:xfrm>
            <a:off x="4110653" y="952931"/>
            <a:ext cx="2877505" cy="1470003"/>
            <a:chOff x="4110652" y="1270573"/>
            <a:chExt cx="2759752" cy="1978190"/>
          </a:xfrm>
          <a:solidFill>
            <a:schemeClr val="bg1">
              <a:lumMod val="75000"/>
            </a:schemeClr>
          </a:solidFill>
        </p:grpSpPr>
        <p:sp>
          <p:nvSpPr>
            <p:cNvPr id="33" name="Rectangle 11"/>
            <p:cNvSpPr/>
            <p:nvPr/>
          </p:nvSpPr>
          <p:spPr>
            <a:xfrm>
              <a:off x="4110652" y="1270573"/>
              <a:ext cx="2759752" cy="1978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17"/>
            <p:cNvSpPr txBox="1"/>
            <p:nvPr/>
          </p:nvSpPr>
          <p:spPr>
            <a:xfrm>
              <a:off x="4120272" y="1270574"/>
              <a:ext cx="2736000" cy="739202"/>
            </a:xfrm>
            <a:prstGeom prst="rect">
              <a:avLst/>
            </a:prstGeom>
            <a:grpFill/>
          </p:spPr>
          <p:txBody>
            <a:bodyPr wrap="square" tIns="72000" bIns="72000" rtlCol="0">
              <a:noAutofit/>
            </a:bodyPr>
            <a:lstStyle/>
            <a:p>
              <a:pPr>
                <a:defRPr/>
              </a:pPr>
              <a:r>
                <a:rPr lang="en-GB" sz="1600" dirty="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rPr>
                <a:t>Total revenue in </a:t>
              </a:r>
              <a:r>
                <a:rPr lang="en-GB" sz="1600" dirty="0" smtClean="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rPr>
                <a:t>2016</a:t>
              </a:r>
              <a:endParaRPr lang="en-GB" sz="1600" dirty="0">
                <a:solidFill>
                  <a:srgbClr val="FFFFFF"/>
                </a:solidFill>
                <a:ea typeface="ＭＳ Ｐゴシック" pitchFamily="34" charset="-128"/>
                <a:cs typeface="Arial" charset="0"/>
              </a:endParaRP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(millions)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18"/>
            <p:cNvSpPr txBox="1"/>
            <p:nvPr/>
          </p:nvSpPr>
          <p:spPr>
            <a:xfrm>
              <a:off x="4120270" y="2119927"/>
              <a:ext cx="2750133" cy="1128836"/>
            </a:xfrm>
            <a:prstGeom prst="rect">
              <a:avLst/>
            </a:prstGeom>
            <a:grpFill/>
          </p:spPr>
          <p:txBody>
            <a:bodyPr wrap="square" tIns="72000" bIns="0" rtlCol="0" anchor="b" anchorCtr="0">
              <a:noAutofit/>
            </a:bodyPr>
            <a:lstStyle/>
            <a:p>
              <a:pPr algn="r"/>
              <a:r>
                <a:rPr lang="en-GB" sz="6000" dirty="0" smtClean="0">
                  <a:solidFill>
                    <a:schemeClr val="bg1"/>
                  </a:solidFill>
                </a:rPr>
                <a:t>€636</a:t>
              </a: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7037985" y="951261"/>
            <a:ext cx="1858006" cy="1471673"/>
            <a:chOff x="6943150" y="1304763"/>
            <a:chExt cx="1872997" cy="1944000"/>
          </a:xfrm>
          <a:solidFill>
            <a:srgbClr val="BDD0EC"/>
          </a:solidFill>
        </p:grpSpPr>
        <p:sp>
          <p:nvSpPr>
            <p:cNvPr id="37" name="Rectangle 13"/>
            <p:cNvSpPr/>
            <p:nvPr/>
          </p:nvSpPr>
          <p:spPr>
            <a:xfrm>
              <a:off x="6943150" y="1304763"/>
              <a:ext cx="1872997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19"/>
            <p:cNvSpPr txBox="1"/>
            <p:nvPr/>
          </p:nvSpPr>
          <p:spPr>
            <a:xfrm>
              <a:off x="6947494" y="2142844"/>
              <a:ext cx="1866309" cy="1105919"/>
            </a:xfrm>
            <a:prstGeom prst="rect">
              <a:avLst/>
            </a:prstGeom>
            <a:grpFill/>
          </p:spPr>
          <p:txBody>
            <a:bodyPr wrap="square" tIns="72000" bIns="0" rtlCol="0" anchor="b" anchorCtr="0">
              <a:noAutofit/>
            </a:bodyPr>
            <a:lstStyle/>
            <a:p>
              <a:pPr algn="r"/>
              <a:r>
                <a:rPr lang="en-GB" sz="5400" dirty="0" smtClean="0">
                  <a:solidFill>
                    <a:schemeClr val="bg1"/>
                  </a:solidFill>
                </a:rPr>
                <a:t>107</a:t>
              </a:r>
              <a:r>
                <a:rPr lang="en-GB" sz="2000" dirty="0" smtClean="0">
                  <a:solidFill>
                    <a:schemeClr val="bg1"/>
                  </a:solidFill>
                </a:rPr>
                <a:t>MM</a:t>
              </a:r>
              <a:endParaRPr lang="en-GB" sz="6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6947494" y="1304764"/>
              <a:ext cx="1866306" cy="770780"/>
            </a:xfrm>
            <a:prstGeom prst="rect">
              <a:avLst/>
            </a:prstGeom>
            <a:grpFill/>
          </p:spPr>
          <p:txBody>
            <a:bodyPr wrap="square" tIns="72000" bIns="72000" rtlCol="0">
              <a:no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Deliveries in 2016 (millions) 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109"/>
          <p:cNvGrpSpPr/>
          <p:nvPr/>
        </p:nvGrpSpPr>
        <p:grpSpPr>
          <a:xfrm>
            <a:off x="4110653" y="2474062"/>
            <a:ext cx="1901148" cy="1478581"/>
            <a:chOff x="4110652" y="3312220"/>
            <a:chExt cx="1866993" cy="1971836"/>
          </a:xfrm>
          <a:solidFill>
            <a:srgbClr val="0063B3"/>
          </a:solidFill>
        </p:grpSpPr>
        <p:sp>
          <p:nvSpPr>
            <p:cNvPr id="41" name="Rectangle 12"/>
            <p:cNvSpPr/>
            <p:nvPr/>
          </p:nvSpPr>
          <p:spPr>
            <a:xfrm>
              <a:off x="4110652" y="3312220"/>
              <a:ext cx="1866993" cy="1971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21"/>
            <p:cNvSpPr txBox="1"/>
            <p:nvPr/>
          </p:nvSpPr>
          <p:spPr>
            <a:xfrm>
              <a:off x="4120272" y="3312220"/>
              <a:ext cx="1851390" cy="766861"/>
            </a:xfrm>
            <a:prstGeom prst="rect">
              <a:avLst/>
            </a:prstGeom>
            <a:grpFill/>
          </p:spPr>
          <p:txBody>
            <a:bodyPr wrap="square" tIns="72000" bIns="72000" rtlCol="0">
              <a:no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Delivery experts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22"/>
            <p:cNvSpPr txBox="1"/>
            <p:nvPr/>
          </p:nvSpPr>
          <p:spPr>
            <a:xfrm>
              <a:off x="4120501" y="4151928"/>
              <a:ext cx="1816194" cy="1127995"/>
            </a:xfrm>
            <a:prstGeom prst="rect">
              <a:avLst/>
            </a:prstGeom>
            <a:grpFill/>
          </p:spPr>
          <p:txBody>
            <a:bodyPr wrap="square" tIns="72000" bIns="0" rtlCol="0" anchor="b" anchorCtr="0">
              <a:noAutofit/>
            </a:bodyPr>
            <a:lstStyle/>
            <a:p>
              <a:pPr algn="r"/>
              <a:r>
                <a:rPr lang="en-GB" sz="4800" dirty="0" smtClean="0">
                  <a:solidFill>
                    <a:schemeClr val="bg1"/>
                  </a:solidFill>
                </a:rPr>
                <a:t>7,100</a:t>
              </a:r>
            </a:p>
          </p:txBody>
        </p:sp>
      </p:grpSp>
      <p:grpSp>
        <p:nvGrpSpPr>
          <p:cNvPr id="44" name="Group 7"/>
          <p:cNvGrpSpPr/>
          <p:nvPr/>
        </p:nvGrpSpPr>
        <p:grpSpPr>
          <a:xfrm>
            <a:off x="6061624" y="2474062"/>
            <a:ext cx="2837903" cy="1488980"/>
            <a:chOff x="6045861" y="3312220"/>
            <a:chExt cx="2770286" cy="1971836"/>
          </a:xfrm>
        </p:grpSpPr>
        <p:sp>
          <p:nvSpPr>
            <p:cNvPr id="45" name="Rectangle 14"/>
            <p:cNvSpPr/>
            <p:nvPr/>
          </p:nvSpPr>
          <p:spPr>
            <a:xfrm>
              <a:off x="6045861" y="3312220"/>
              <a:ext cx="2767939" cy="1971836"/>
            </a:xfrm>
            <a:prstGeom prst="rect">
              <a:avLst/>
            </a:prstGeom>
            <a:solidFill>
              <a:srgbClr val="808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23"/>
            <p:cNvSpPr txBox="1"/>
            <p:nvPr/>
          </p:nvSpPr>
          <p:spPr>
            <a:xfrm>
              <a:off x="6062912" y="3312220"/>
              <a:ext cx="2750887" cy="766861"/>
            </a:xfrm>
            <a:prstGeom prst="rect">
              <a:avLst/>
            </a:prstGeom>
            <a:noFill/>
          </p:spPr>
          <p:txBody>
            <a:bodyPr wrap="square" tIns="72000" bIns="72000" rtlCol="0">
              <a:no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Fleet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24"/>
            <p:cNvSpPr txBox="1"/>
            <p:nvPr/>
          </p:nvSpPr>
          <p:spPr>
            <a:xfrm>
              <a:off x="6062911" y="4151928"/>
              <a:ext cx="2753236" cy="1132128"/>
            </a:xfrm>
            <a:prstGeom prst="rect">
              <a:avLst/>
            </a:prstGeom>
            <a:noFill/>
          </p:spPr>
          <p:txBody>
            <a:bodyPr wrap="square" tIns="72000" bIns="0" rtlCol="0" anchor="b" anchorCtr="0">
              <a:noAutofit/>
            </a:bodyPr>
            <a:lstStyle/>
            <a:p>
              <a:pPr algn="r"/>
              <a:r>
                <a:rPr lang="en-GB" sz="4800" dirty="0" smtClean="0">
                  <a:solidFill>
                    <a:schemeClr val="bg1"/>
                  </a:solidFill>
                </a:rPr>
                <a:t>4100</a:t>
              </a:r>
              <a:r>
                <a:rPr lang="en-GB" sz="3400" dirty="0" smtClean="0">
                  <a:solidFill>
                    <a:schemeClr val="bg1"/>
                  </a:solidFill>
                </a:rPr>
                <a:t> vehicles</a:t>
              </a: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2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/>
          <p:cNvCxnSpPr/>
          <p:nvPr/>
        </p:nvCxnSpPr>
        <p:spPr bwMode="auto">
          <a:xfrm flipV="1">
            <a:off x="1799692" y="2176464"/>
            <a:ext cx="6611141" cy="540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0"/>
          <p:cNvCxnSpPr/>
          <p:nvPr/>
        </p:nvCxnSpPr>
        <p:spPr bwMode="auto">
          <a:xfrm>
            <a:off x="1403648" y="4194176"/>
            <a:ext cx="7112028" cy="7939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0"/>
          <p:cNvCxnSpPr/>
          <p:nvPr/>
        </p:nvCxnSpPr>
        <p:spPr bwMode="auto">
          <a:xfrm>
            <a:off x="1583668" y="3514726"/>
            <a:ext cx="683101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0"/>
          <p:cNvCxnSpPr/>
          <p:nvPr/>
        </p:nvCxnSpPr>
        <p:spPr bwMode="auto">
          <a:xfrm>
            <a:off x="1475656" y="2823778"/>
            <a:ext cx="709465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7105051" y="1871664"/>
            <a:ext cx="1465263" cy="533400"/>
          </a:xfrm>
          <a:prstGeom prst="rect">
            <a:avLst/>
          </a:prstGeom>
          <a:solidFill>
            <a:srgbClr val="BDD0EC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 dirty="0" err="1" smtClean="0">
                <a:solidFill>
                  <a:schemeClr val="bg1"/>
                </a:solidFill>
                <a:latin typeface="Helvetica" pitchFamily="34" charset="0"/>
              </a:rPr>
              <a:t>Documents</a:t>
            </a:r>
            <a:endParaRPr lang="es-E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4044202" y="1871664"/>
            <a:ext cx="1397000" cy="533400"/>
          </a:xfrm>
          <a:prstGeom prst="rect">
            <a:avLst/>
          </a:prstGeom>
          <a:solidFill>
            <a:srgbClr val="BDD0EC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 dirty="0" err="1" smtClean="0">
                <a:solidFill>
                  <a:schemeClr val="bg1"/>
                </a:solidFill>
                <a:latin typeface="Helvetica" pitchFamily="34" charset="0"/>
              </a:rPr>
              <a:t>Freight</a:t>
            </a:r>
            <a:r>
              <a:rPr lang="es-ES" sz="1400" dirty="0" smtClean="0">
                <a:solidFill>
                  <a:schemeClr val="bg1"/>
                </a:solidFill>
                <a:latin typeface="Helvetica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Helvetica" pitchFamily="34" charset="0"/>
              </a:rPr>
              <a:t>parcels</a:t>
            </a:r>
            <a:endParaRPr lang="es-E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2437652" y="1871664"/>
            <a:ext cx="1479550" cy="533400"/>
          </a:xfrm>
          <a:prstGeom prst="rect">
            <a:avLst/>
          </a:prstGeom>
          <a:solidFill>
            <a:srgbClr val="BDD0EC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 dirty="0" smtClean="0">
                <a:solidFill>
                  <a:schemeClr val="bg1"/>
                </a:solidFill>
                <a:latin typeface="Helvetica" pitchFamily="34" charset="0"/>
              </a:rPr>
              <a:t>Global </a:t>
            </a:r>
            <a:r>
              <a:rPr lang="es-ES" sz="1400" dirty="0" err="1" smtClean="0">
                <a:solidFill>
                  <a:schemeClr val="bg1"/>
                </a:solidFill>
                <a:latin typeface="Helvetica" pitchFamily="34" charset="0"/>
              </a:rPr>
              <a:t>logistics</a:t>
            </a:r>
            <a:endParaRPr lang="es-ES" sz="14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8" name="Rectangle 57"/>
          <p:cNvSpPr>
            <a:spLocks noChangeArrowheads="1"/>
          </p:cNvSpPr>
          <p:nvPr/>
        </p:nvSpPr>
        <p:spPr bwMode="auto">
          <a:xfrm>
            <a:off x="5599952" y="1871664"/>
            <a:ext cx="1335088" cy="533400"/>
          </a:xfrm>
          <a:prstGeom prst="rect">
            <a:avLst/>
          </a:prstGeom>
          <a:solidFill>
            <a:srgbClr val="BDD0EC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 dirty="0" smtClean="0">
                <a:solidFill>
                  <a:schemeClr val="bg1"/>
                </a:solidFill>
                <a:latin typeface="Helvetica" pitchFamily="34" charset="0"/>
              </a:rPr>
              <a:t>Express </a:t>
            </a:r>
            <a:r>
              <a:rPr lang="es-ES" sz="1400" dirty="0" err="1" smtClean="0">
                <a:solidFill>
                  <a:schemeClr val="bg1"/>
                </a:solidFill>
                <a:latin typeface="Helvetica" pitchFamily="34" charset="0"/>
              </a:rPr>
              <a:t>parcel</a:t>
            </a:r>
            <a:endParaRPr lang="es-E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9" name="Rectangle 47"/>
          <p:cNvSpPr>
            <a:spLocks noChangeArrowheads="1"/>
          </p:cNvSpPr>
          <p:nvPr/>
        </p:nvSpPr>
        <p:spPr bwMode="auto">
          <a:xfrm>
            <a:off x="7105051" y="2536826"/>
            <a:ext cx="1465263" cy="533400"/>
          </a:xfrm>
          <a:prstGeom prst="rect">
            <a:avLst/>
          </a:prstGeom>
          <a:solidFill>
            <a:srgbClr val="6C9AD3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 dirty="0" err="1" smtClean="0">
                <a:solidFill>
                  <a:schemeClr val="bg1"/>
                </a:solidFill>
                <a:latin typeface="Helvetica" pitchFamily="34" charset="0"/>
              </a:rPr>
              <a:t>Private</a:t>
            </a:r>
            <a:endParaRPr lang="es-E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0" name="Rectangle 50"/>
          <p:cNvSpPr>
            <a:spLocks noChangeArrowheads="1"/>
          </p:cNvSpPr>
          <p:nvPr/>
        </p:nvSpPr>
        <p:spPr bwMode="auto">
          <a:xfrm>
            <a:off x="4044202" y="2536826"/>
            <a:ext cx="1397000" cy="533400"/>
          </a:xfrm>
          <a:prstGeom prst="rect">
            <a:avLst/>
          </a:prstGeom>
          <a:solidFill>
            <a:srgbClr val="6C9AD3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 dirty="0" smtClean="0">
                <a:solidFill>
                  <a:schemeClr val="bg1"/>
                </a:solidFill>
                <a:latin typeface="Helvetica" pitchFamily="34" charset="0"/>
              </a:rPr>
              <a:t>SME</a:t>
            </a:r>
            <a:endParaRPr lang="es-E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1" name="Rectangle 53"/>
          <p:cNvSpPr>
            <a:spLocks noChangeArrowheads="1"/>
          </p:cNvSpPr>
          <p:nvPr/>
        </p:nvSpPr>
        <p:spPr bwMode="auto">
          <a:xfrm>
            <a:off x="2437652" y="2536826"/>
            <a:ext cx="1479550" cy="533400"/>
          </a:xfrm>
          <a:prstGeom prst="rect">
            <a:avLst/>
          </a:prstGeom>
          <a:solidFill>
            <a:srgbClr val="6C9AD3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 dirty="0" err="1" smtClean="0">
                <a:solidFill>
                  <a:schemeClr val="bg1"/>
                </a:solidFill>
                <a:latin typeface="Helvetica" pitchFamily="34" charset="0"/>
              </a:rPr>
              <a:t>Companies</a:t>
            </a:r>
            <a:endParaRPr lang="es-ES" sz="14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2" name="Rectangle 57"/>
          <p:cNvSpPr>
            <a:spLocks noChangeArrowheads="1"/>
          </p:cNvSpPr>
          <p:nvPr/>
        </p:nvSpPr>
        <p:spPr bwMode="auto">
          <a:xfrm>
            <a:off x="5599952" y="2536826"/>
            <a:ext cx="1335088" cy="533400"/>
          </a:xfrm>
          <a:prstGeom prst="rect">
            <a:avLst/>
          </a:prstGeom>
          <a:solidFill>
            <a:srgbClr val="6C9AD3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 dirty="0" smtClean="0">
                <a:solidFill>
                  <a:schemeClr val="bg1"/>
                </a:solidFill>
                <a:latin typeface="Helvetica" pitchFamily="34" charset="0"/>
              </a:rPr>
              <a:t>SOHO</a:t>
            </a:r>
            <a:endParaRPr lang="es-E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7105051" y="3214689"/>
            <a:ext cx="1465263" cy="533400"/>
          </a:xfrm>
          <a:prstGeom prst="rect">
            <a:avLst/>
          </a:prstGeom>
          <a:solidFill>
            <a:srgbClr val="0063B3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  <a:latin typeface="Helvetica" pitchFamily="34" charset="0"/>
              </a:rPr>
              <a:t>C2C</a:t>
            </a:r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4044202" y="3214689"/>
            <a:ext cx="1397000" cy="533400"/>
          </a:xfrm>
          <a:prstGeom prst="rect">
            <a:avLst/>
          </a:prstGeom>
          <a:solidFill>
            <a:srgbClr val="0063B3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  <a:latin typeface="Helvetica" pitchFamily="34" charset="0"/>
              </a:rPr>
              <a:t>B2C</a:t>
            </a: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2437652" y="3214689"/>
            <a:ext cx="1479550" cy="533400"/>
          </a:xfrm>
          <a:prstGeom prst="rect">
            <a:avLst/>
          </a:prstGeom>
          <a:solidFill>
            <a:srgbClr val="0063B3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  <a:latin typeface="Helvetica" pitchFamily="34" charset="0"/>
              </a:rPr>
              <a:t>B2B</a:t>
            </a:r>
            <a:endParaRPr lang="es-ES" sz="1400" b="1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6" name="Rectangle 57"/>
          <p:cNvSpPr>
            <a:spLocks noChangeArrowheads="1"/>
          </p:cNvSpPr>
          <p:nvPr/>
        </p:nvSpPr>
        <p:spPr bwMode="auto">
          <a:xfrm>
            <a:off x="5599952" y="3214689"/>
            <a:ext cx="1335088" cy="533400"/>
          </a:xfrm>
          <a:prstGeom prst="rect">
            <a:avLst/>
          </a:prstGeom>
          <a:solidFill>
            <a:srgbClr val="0063B3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  <a:latin typeface="Helvetica" pitchFamily="34" charset="0"/>
              </a:rPr>
              <a:t>C2B</a:t>
            </a:r>
          </a:p>
        </p:txBody>
      </p:sp>
      <p:sp>
        <p:nvSpPr>
          <p:cNvPr id="27" name="Rectangle 53"/>
          <p:cNvSpPr>
            <a:spLocks noChangeArrowheads="1"/>
          </p:cNvSpPr>
          <p:nvPr/>
        </p:nvSpPr>
        <p:spPr bwMode="auto">
          <a:xfrm>
            <a:off x="2437652" y="3908426"/>
            <a:ext cx="3003550" cy="533400"/>
          </a:xfrm>
          <a:prstGeom prst="rect">
            <a:avLst/>
          </a:prstGeom>
          <a:solidFill>
            <a:srgbClr val="808285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 dirty="0" err="1" smtClean="0">
                <a:solidFill>
                  <a:schemeClr val="bg1"/>
                </a:solidFill>
                <a:latin typeface="Helvetica" pitchFamily="34" charset="0"/>
              </a:rPr>
              <a:t>National</a:t>
            </a:r>
            <a:r>
              <a:rPr lang="es-ES" sz="1400" dirty="0" smtClean="0">
                <a:solidFill>
                  <a:schemeClr val="bg1"/>
                </a:solidFill>
                <a:latin typeface="Helvetica" pitchFamily="34" charset="0"/>
              </a:rPr>
              <a:t> (</a:t>
            </a:r>
            <a:r>
              <a:rPr lang="es-ES" sz="1400" dirty="0" err="1" smtClean="0">
                <a:solidFill>
                  <a:schemeClr val="bg1"/>
                </a:solidFill>
                <a:latin typeface="Helvetica" pitchFamily="34" charset="0"/>
              </a:rPr>
              <a:t>Spain</a:t>
            </a:r>
            <a:r>
              <a:rPr lang="es-ES" sz="1400" dirty="0" smtClean="0">
                <a:solidFill>
                  <a:schemeClr val="bg1"/>
                </a:solidFill>
                <a:latin typeface="Helvetica" pitchFamily="34" charset="0"/>
              </a:rPr>
              <a:t> and </a:t>
            </a:r>
            <a:r>
              <a:rPr lang="es-ES" sz="1400" dirty="0">
                <a:solidFill>
                  <a:schemeClr val="bg1"/>
                </a:solidFill>
                <a:latin typeface="Helvetica" pitchFamily="34" charset="0"/>
              </a:rPr>
              <a:t>Portugal)</a:t>
            </a:r>
            <a:endParaRPr lang="es-ES" sz="14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5606451" y="3908426"/>
            <a:ext cx="2963863" cy="533400"/>
          </a:xfrm>
          <a:prstGeom prst="rect">
            <a:avLst/>
          </a:prstGeom>
          <a:solidFill>
            <a:srgbClr val="808285"/>
          </a:solidFill>
          <a:ln>
            <a:noFill/>
          </a:ln>
          <a:effectLst>
            <a:outerShdw dist="38100" dir="2700000" rotWithShape="0">
              <a:srgbClr val="808080">
                <a:alpha val="29999"/>
              </a:srgbClr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50000"/>
              </a:spcBef>
            </a:pPr>
            <a:r>
              <a:rPr lang="es-ES" sz="1400" dirty="0" smtClean="0">
                <a:solidFill>
                  <a:schemeClr val="bg1"/>
                </a:solidFill>
                <a:latin typeface="Helvetica" pitchFamily="34" charset="0"/>
              </a:rPr>
              <a:t>International</a:t>
            </a:r>
            <a:endParaRPr lang="es-ES" sz="1400" dirty="0">
              <a:solidFill>
                <a:schemeClr val="bg1"/>
              </a:solidFill>
              <a:latin typeface="Helvetica" pitchFamily="34" charset="0"/>
            </a:endParaRPr>
          </a:p>
        </p:txBody>
      </p:sp>
      <p:grpSp>
        <p:nvGrpSpPr>
          <p:cNvPr id="29" name="Group 63"/>
          <p:cNvGrpSpPr>
            <a:grpSpLocks/>
          </p:cNvGrpSpPr>
          <p:nvPr/>
        </p:nvGrpSpPr>
        <p:grpSpPr bwMode="auto">
          <a:xfrm>
            <a:off x="2380502" y="2122489"/>
            <a:ext cx="4776788" cy="117475"/>
            <a:chOff x="2311177" y="3826672"/>
            <a:chExt cx="4776254" cy="117739"/>
          </a:xfrm>
        </p:grpSpPr>
        <p:sp>
          <p:nvSpPr>
            <p:cNvPr id="30" name="Oval 59"/>
            <p:cNvSpPr>
              <a:spLocks noChangeArrowheads="1"/>
            </p:cNvSpPr>
            <p:nvPr/>
          </p:nvSpPr>
          <p:spPr bwMode="auto">
            <a:xfrm>
              <a:off x="2311177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Oval 60"/>
            <p:cNvSpPr>
              <a:spLocks noChangeArrowheads="1"/>
            </p:cNvSpPr>
            <p:nvPr/>
          </p:nvSpPr>
          <p:spPr bwMode="auto">
            <a:xfrm>
              <a:off x="3923897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Oval 61"/>
            <p:cNvSpPr>
              <a:spLocks noChangeArrowheads="1"/>
            </p:cNvSpPr>
            <p:nvPr/>
          </p:nvSpPr>
          <p:spPr bwMode="auto">
            <a:xfrm>
              <a:off x="5479473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Oval 62"/>
            <p:cNvSpPr>
              <a:spLocks noChangeArrowheads="1"/>
            </p:cNvSpPr>
            <p:nvPr/>
          </p:nvSpPr>
          <p:spPr bwMode="auto">
            <a:xfrm>
              <a:off x="6969969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64"/>
          <p:cNvGrpSpPr>
            <a:grpSpLocks/>
          </p:cNvGrpSpPr>
          <p:nvPr/>
        </p:nvGrpSpPr>
        <p:grpSpPr bwMode="auto">
          <a:xfrm>
            <a:off x="2380502" y="2762251"/>
            <a:ext cx="4776788" cy="117475"/>
            <a:chOff x="2311177" y="3826672"/>
            <a:chExt cx="4776254" cy="117739"/>
          </a:xfrm>
        </p:grpSpPr>
        <p:sp>
          <p:nvSpPr>
            <p:cNvPr id="35" name="Oval 65"/>
            <p:cNvSpPr>
              <a:spLocks noChangeArrowheads="1"/>
            </p:cNvSpPr>
            <p:nvPr/>
          </p:nvSpPr>
          <p:spPr bwMode="auto">
            <a:xfrm>
              <a:off x="2311177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Oval 66"/>
            <p:cNvSpPr>
              <a:spLocks noChangeArrowheads="1"/>
            </p:cNvSpPr>
            <p:nvPr/>
          </p:nvSpPr>
          <p:spPr bwMode="auto">
            <a:xfrm>
              <a:off x="3923897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67"/>
            <p:cNvSpPr>
              <a:spLocks noChangeArrowheads="1"/>
            </p:cNvSpPr>
            <p:nvPr/>
          </p:nvSpPr>
          <p:spPr bwMode="auto">
            <a:xfrm>
              <a:off x="5479473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68"/>
            <p:cNvSpPr>
              <a:spLocks noChangeArrowheads="1"/>
            </p:cNvSpPr>
            <p:nvPr/>
          </p:nvSpPr>
          <p:spPr bwMode="auto">
            <a:xfrm>
              <a:off x="6969969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69"/>
          <p:cNvGrpSpPr>
            <a:grpSpLocks/>
          </p:cNvGrpSpPr>
          <p:nvPr/>
        </p:nvGrpSpPr>
        <p:grpSpPr bwMode="auto">
          <a:xfrm>
            <a:off x="2380502" y="3449639"/>
            <a:ext cx="4776788" cy="117475"/>
            <a:chOff x="2311177" y="3826672"/>
            <a:chExt cx="4776254" cy="117739"/>
          </a:xfrm>
        </p:grpSpPr>
        <p:sp>
          <p:nvSpPr>
            <p:cNvPr id="40" name="Oval 70"/>
            <p:cNvSpPr>
              <a:spLocks noChangeArrowheads="1"/>
            </p:cNvSpPr>
            <p:nvPr/>
          </p:nvSpPr>
          <p:spPr bwMode="auto">
            <a:xfrm>
              <a:off x="2311177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Oval 71"/>
            <p:cNvSpPr>
              <a:spLocks noChangeArrowheads="1"/>
            </p:cNvSpPr>
            <p:nvPr/>
          </p:nvSpPr>
          <p:spPr bwMode="auto">
            <a:xfrm>
              <a:off x="3923897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72"/>
            <p:cNvSpPr>
              <a:spLocks noChangeArrowheads="1"/>
            </p:cNvSpPr>
            <p:nvPr/>
          </p:nvSpPr>
          <p:spPr bwMode="auto">
            <a:xfrm>
              <a:off x="5479473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Oval 73"/>
            <p:cNvSpPr>
              <a:spLocks noChangeArrowheads="1"/>
            </p:cNvSpPr>
            <p:nvPr/>
          </p:nvSpPr>
          <p:spPr bwMode="auto">
            <a:xfrm>
              <a:off x="6969969" y="3826672"/>
              <a:ext cx="117462" cy="117739"/>
            </a:xfrm>
            <a:prstGeom prst="ellipse">
              <a:avLst/>
            </a:prstGeom>
            <a:solidFill>
              <a:srgbClr val="C1CFED"/>
            </a:solidFill>
            <a:ln w="9525">
              <a:solidFill>
                <a:srgbClr val="90ACD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2380502" y="4135439"/>
            <a:ext cx="117475" cy="117475"/>
          </a:xfrm>
          <a:prstGeom prst="ellipse">
            <a:avLst/>
          </a:prstGeom>
          <a:solidFill>
            <a:srgbClr val="C1CFED"/>
          </a:solidFill>
          <a:ln w="9525">
            <a:solidFill>
              <a:srgbClr val="90ACD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77"/>
          <p:cNvSpPr>
            <a:spLocks noChangeArrowheads="1"/>
          </p:cNvSpPr>
          <p:nvPr/>
        </p:nvSpPr>
        <p:spPr bwMode="auto">
          <a:xfrm>
            <a:off x="5549152" y="4135439"/>
            <a:ext cx="117475" cy="117475"/>
          </a:xfrm>
          <a:prstGeom prst="ellipse">
            <a:avLst/>
          </a:prstGeom>
          <a:solidFill>
            <a:srgbClr val="C1CFED"/>
          </a:solidFill>
          <a:ln w="9525">
            <a:solidFill>
              <a:srgbClr val="90ACD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Titre 11"/>
          <p:cNvSpPr txBox="1">
            <a:spLocks/>
          </p:cNvSpPr>
          <p:nvPr/>
        </p:nvSpPr>
        <p:spPr>
          <a:xfrm>
            <a:off x="242888" y="224027"/>
            <a:ext cx="8656637" cy="4206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/>
              <a:t>We</a:t>
            </a:r>
            <a:r>
              <a:rPr lang="es-ES" b="1" dirty="0" smtClean="0"/>
              <a:t> are SEUR</a:t>
            </a:r>
            <a:endParaRPr lang="en-GB" b="1" dirty="0"/>
          </a:p>
        </p:txBody>
      </p:sp>
      <p:sp>
        <p:nvSpPr>
          <p:cNvPr id="47" name="46 Rectángulo"/>
          <p:cNvSpPr/>
          <p:nvPr/>
        </p:nvSpPr>
        <p:spPr>
          <a:xfrm>
            <a:off x="395536" y="915566"/>
            <a:ext cx="2376264" cy="728460"/>
          </a:xfrm>
          <a:prstGeom prst="rect">
            <a:avLst/>
          </a:prstGeom>
          <a:solidFill>
            <a:srgbClr val="006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28861" y="1115134"/>
            <a:ext cx="2378943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1400" b="1" dirty="0" err="1" smtClean="0">
                <a:solidFill>
                  <a:schemeClr val="bg1"/>
                </a:solidFill>
                <a:latin typeface="+mj-lt"/>
              </a:rPr>
              <a:t>Multi-expert</a:t>
            </a:r>
            <a:r>
              <a:rPr lang="es-E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1400" b="1" dirty="0" err="1" smtClean="0">
                <a:solidFill>
                  <a:schemeClr val="bg1"/>
                </a:solidFill>
                <a:latin typeface="+mj-lt"/>
              </a:rPr>
              <a:t>Mindset</a:t>
            </a:r>
            <a:endParaRPr lang="es-ES" sz="1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9" name="48 Conector recto"/>
          <p:cNvCxnSpPr/>
          <p:nvPr/>
        </p:nvCxnSpPr>
        <p:spPr>
          <a:xfrm>
            <a:off x="287524" y="915565"/>
            <a:ext cx="0" cy="728461"/>
          </a:xfrm>
          <a:prstGeom prst="line">
            <a:avLst/>
          </a:prstGeom>
          <a:ln w="19050">
            <a:solidFill>
              <a:srgbClr val="006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215516" y="2026405"/>
            <a:ext cx="1798637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1400" b="1" dirty="0" smtClean="0">
                <a:solidFill>
                  <a:srgbClr val="808285"/>
                </a:solidFill>
                <a:latin typeface="Helvetica" pitchFamily="34" charset="0"/>
              </a:rPr>
              <a:t>Business </a:t>
            </a:r>
            <a:r>
              <a:rPr lang="es-ES" sz="1400" b="1" dirty="0" err="1" smtClean="0">
                <a:solidFill>
                  <a:srgbClr val="808285"/>
                </a:solidFill>
                <a:latin typeface="Helvetica" pitchFamily="34" charset="0"/>
              </a:rPr>
              <a:t>Areas</a:t>
            </a:r>
            <a:endParaRPr lang="es-ES" sz="1400" b="1" dirty="0">
              <a:solidFill>
                <a:srgbClr val="808285"/>
              </a:solidFill>
              <a:latin typeface="Helvetica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15516" y="2649184"/>
            <a:ext cx="1188132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1400" b="1" dirty="0" err="1" smtClean="0">
                <a:solidFill>
                  <a:srgbClr val="808285"/>
                </a:solidFill>
                <a:latin typeface="Helvetica" pitchFamily="34" charset="0"/>
              </a:rPr>
              <a:t>Customers</a:t>
            </a:r>
            <a:endParaRPr lang="es-ES" sz="1400" b="1" dirty="0">
              <a:solidFill>
                <a:srgbClr val="808285"/>
              </a:solidFill>
              <a:latin typeface="Helvetica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205145" y="3358553"/>
            <a:ext cx="1798637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1400" b="1" dirty="0" err="1" smtClean="0">
                <a:solidFill>
                  <a:srgbClr val="808285"/>
                </a:solidFill>
                <a:latin typeface="Helvetica" pitchFamily="34" charset="0"/>
              </a:rPr>
              <a:t>Transactions</a:t>
            </a:r>
            <a:endParaRPr lang="es-ES" sz="1400" b="1" dirty="0">
              <a:solidFill>
                <a:srgbClr val="808285"/>
              </a:solidFill>
              <a:latin typeface="Helvetica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253083" y="4042629"/>
            <a:ext cx="1798637" cy="3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1400" b="1" dirty="0" err="1" smtClean="0">
                <a:solidFill>
                  <a:srgbClr val="808285"/>
                </a:solidFill>
                <a:latin typeface="Helvetica" pitchFamily="34" charset="0"/>
              </a:rPr>
              <a:t>Coverage</a:t>
            </a:r>
            <a:endParaRPr lang="es-ES" sz="1400" b="1" dirty="0">
              <a:solidFill>
                <a:srgbClr val="808285"/>
              </a:solidFill>
              <a:latin typeface="Helvetica" pitchFamily="34" charset="0"/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7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3855" y="240029"/>
            <a:ext cx="8656637" cy="315497"/>
          </a:xfrm>
        </p:spPr>
        <p:txBody>
          <a:bodyPr/>
          <a:lstStyle/>
          <a:p>
            <a:r>
              <a:rPr lang="en-GB" b="1" dirty="0" smtClean="0"/>
              <a:t>We are SEUR</a:t>
            </a:r>
            <a:endParaRPr lang="en-GB" b="1" dirty="0"/>
          </a:p>
        </p:txBody>
      </p:sp>
      <p:sp>
        <p:nvSpPr>
          <p:cNvPr id="15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343855" y="634195"/>
            <a:ext cx="8656637" cy="533399"/>
          </a:xfrm>
        </p:spPr>
        <p:txBody>
          <a:bodyPr/>
          <a:lstStyle/>
          <a:p>
            <a:r>
              <a:rPr lang="en-US" dirty="0" smtClean="0"/>
              <a:t>The best team</a:t>
            </a:r>
            <a:endParaRPr lang="es-ES" dirty="0"/>
          </a:p>
        </p:txBody>
      </p:sp>
      <p:pic>
        <p:nvPicPr>
          <p:cNvPr id="16" name="14 Imagen" descr="LOGO ESCUELA DE LIDERES SEUR (fondo transparente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51" y="3020974"/>
            <a:ext cx="782353" cy="782353"/>
          </a:xfrm>
          <a:prstGeom prst="rect">
            <a:avLst/>
          </a:prstGeom>
          <a:noFill/>
          <a:ln w="9525">
            <a:solidFill>
              <a:srgbClr val="0063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04" y="1113705"/>
            <a:ext cx="9017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58576" y="2067694"/>
            <a:ext cx="31892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Sales </a:t>
            </a:r>
            <a:r>
              <a:rPr lang="es-ES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S</a:t>
            </a:r>
            <a:r>
              <a:rPr lang="es-E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chool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More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than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1.400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professionals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ea typeface="MS PGothic" pitchFamily="34" charset="-128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	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trained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Spain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 and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Portugal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2016.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First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promotion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: 471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students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8079" y="3903898"/>
            <a:ext cx="3055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Leaders</a:t>
            </a:r>
            <a:r>
              <a:rPr lang="es-E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School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II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Edition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: 80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students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Total training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hours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: +8.000 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9646" r="10590" b="3990"/>
          <a:stretch/>
        </p:blipFill>
        <p:spPr>
          <a:xfrm>
            <a:off x="3527884" y="915566"/>
            <a:ext cx="5120534" cy="3617479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704347" y="4803998"/>
            <a:ext cx="995487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26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555526"/>
            <a:ext cx="7962488" cy="437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848364" y="4806473"/>
            <a:ext cx="275406" cy="25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323528" y="843558"/>
            <a:ext cx="2614364" cy="616942"/>
            <a:chOff x="323528" y="843558"/>
            <a:chExt cx="2614364" cy="616942"/>
          </a:xfrm>
        </p:grpSpPr>
        <p:sp>
          <p:nvSpPr>
            <p:cNvPr id="14" name="13 Rectángulo"/>
            <p:cNvSpPr/>
            <p:nvPr/>
          </p:nvSpPr>
          <p:spPr>
            <a:xfrm>
              <a:off x="400253" y="848915"/>
              <a:ext cx="1809527" cy="611585"/>
            </a:xfrm>
            <a:prstGeom prst="rect">
              <a:avLst/>
            </a:prstGeom>
            <a:solidFill>
              <a:srgbClr val="BDD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cxnSp>
          <p:nvCxnSpPr>
            <p:cNvPr id="23" name="22 Conector recto"/>
            <p:cNvCxnSpPr/>
            <p:nvPr/>
          </p:nvCxnSpPr>
          <p:spPr>
            <a:xfrm>
              <a:off x="323528" y="843558"/>
              <a:ext cx="0" cy="616942"/>
            </a:xfrm>
            <a:prstGeom prst="line">
              <a:avLst/>
            </a:prstGeom>
            <a:ln w="19050">
              <a:solidFill>
                <a:srgbClr val="BDD0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58230" y="985503"/>
              <a:ext cx="2379662" cy="311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fontAlgn="auto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400" b="1" dirty="0" err="1" smtClean="0">
                  <a:solidFill>
                    <a:srgbClr val="0063B3"/>
                  </a:solidFill>
                  <a:latin typeface="+mj-lt"/>
                  <a:cs typeface="+mn-cs"/>
                </a:rPr>
                <a:t>Our</a:t>
              </a:r>
              <a:r>
                <a:rPr lang="es-ES" sz="1400" b="1" dirty="0" smtClean="0">
                  <a:solidFill>
                    <a:srgbClr val="0063B3"/>
                  </a:solidFill>
                  <a:latin typeface="+mj-lt"/>
                  <a:cs typeface="+mn-cs"/>
                </a:rPr>
                <a:t> </a:t>
              </a:r>
              <a:r>
                <a:rPr lang="es-ES" sz="1400" b="1" dirty="0" err="1" smtClean="0">
                  <a:solidFill>
                    <a:srgbClr val="0063B3"/>
                  </a:solidFill>
                  <a:latin typeface="+mj-lt"/>
                  <a:cs typeface="+mn-cs"/>
                </a:rPr>
                <a:t>team</a:t>
              </a:r>
              <a:endParaRPr lang="es-ES" sz="1400" b="1" dirty="0">
                <a:solidFill>
                  <a:srgbClr val="0063B3"/>
                </a:solidFill>
                <a:latin typeface="+mj-lt"/>
                <a:cs typeface="+mn-cs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7524" y="240029"/>
            <a:ext cx="8656637" cy="315497"/>
          </a:xfrm>
        </p:spPr>
        <p:txBody>
          <a:bodyPr/>
          <a:lstStyle/>
          <a:p>
            <a:r>
              <a:rPr lang="en-GB" b="1" dirty="0" smtClean="0"/>
              <a:t>We are SEUR</a:t>
            </a:r>
            <a:endParaRPr lang="en-GB" b="1" dirty="0"/>
          </a:p>
        </p:txBody>
      </p:sp>
      <p:pic>
        <p:nvPicPr>
          <p:cNvPr id="3075" name="Picture 3" descr="C:\Users\ppg00875\Desktop\LOGOS\AF LOGO SEUR - DPD - copi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13279" b="47751"/>
          <a:stretch/>
        </p:blipFill>
        <p:spPr bwMode="auto">
          <a:xfrm>
            <a:off x="7743462" y="267494"/>
            <a:ext cx="1361931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9712" y="3235054"/>
            <a:ext cx="3060340" cy="524828"/>
          </a:xfrm>
        </p:spPr>
        <p:txBody>
          <a:bodyPr/>
          <a:lstStyle/>
          <a:p>
            <a:r>
              <a:rPr lang="en-GB" sz="4800" dirty="0" err="1" smtClean="0"/>
              <a:t>DPDgroup</a:t>
            </a:r>
            <a:endParaRPr lang="en-GB" sz="480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727684" y="1347614"/>
            <a:ext cx="4704042" cy="2598867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04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d08571cb31d9ddd23767fe6839c1ecf48f2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PONENT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PONENT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PONENT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PONENT" val="YES"/>
</p:tagLst>
</file>

<file path=ppt/theme/theme1.xml><?xml version="1.0" encoding="utf-8"?>
<a:theme xmlns:a="http://schemas.openxmlformats.org/drawingml/2006/main" name="1_Office Theme">
  <a:themeElements>
    <a:clrScheme name="pantone 3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9502A"/>
      </a:accent1>
      <a:accent2>
        <a:srgbClr val="808285"/>
      </a:accent2>
      <a:accent3>
        <a:srgbClr val="414042"/>
      </a:accent3>
      <a:accent4>
        <a:srgbClr val="0063B3"/>
      </a:accent4>
      <a:accent5>
        <a:srgbClr val="E6E7E8"/>
      </a:accent5>
      <a:accent6>
        <a:srgbClr val="CAC4BE"/>
      </a:accent6>
      <a:hlink>
        <a:srgbClr val="0000FF"/>
      </a:hlink>
      <a:folHlink>
        <a:srgbClr val="800080"/>
      </a:folHlink>
    </a:clrScheme>
    <a:fontScheme name="Personalizado 2">
      <a:majorFont>
        <a:latin typeface="Helvetica"/>
        <a:ea typeface=""/>
        <a:cs typeface=""/>
      </a:majorFont>
      <a:minorFont>
        <a:latin typeface="HelveNue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PD_Template 16x9 (DPD)" id="{42ECBF04-8DDE-40D8-94AD-8F9ACCDF7929}" vid="{86DDCFD5-2979-45E8-9567-FF1CA2C036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671</Words>
  <Application>Microsoft Office PowerPoint</Application>
  <PresentationFormat>Presentación en pantalla (16:9)</PresentationFormat>
  <Paragraphs>204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1_Office Theme</vt:lpstr>
      <vt:lpstr>Corporate</vt:lpstr>
      <vt:lpstr>Presentación de PowerPoint</vt:lpstr>
      <vt:lpstr>We are SEUR</vt:lpstr>
      <vt:lpstr>Presentación de PowerPoint</vt:lpstr>
      <vt:lpstr>We are SEUR: facts and figures</vt:lpstr>
      <vt:lpstr>Presentación de PowerPoint</vt:lpstr>
      <vt:lpstr>We are SEUR</vt:lpstr>
      <vt:lpstr>We are SEUR</vt:lpstr>
      <vt:lpstr>DPDgroup</vt:lpstr>
      <vt:lpstr>A new identity</vt:lpstr>
      <vt:lpstr>Our brand architecture</vt:lpstr>
      <vt:lpstr>Presentación de PowerPoint</vt:lpstr>
      <vt:lpstr>Presentación de PowerPoint</vt:lpstr>
      <vt:lpstr>DPDgroup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Our commitment DrivingChange™</vt:lpstr>
      <vt:lpstr>Our conviction </vt:lpstr>
      <vt:lpstr>Four axes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Clements</dc:creator>
  <cp:lastModifiedBy>PATRICIA  POLO  GRACIA</cp:lastModifiedBy>
  <cp:revision>392</cp:revision>
  <cp:lastPrinted>2014-10-16T12:22:25Z</cp:lastPrinted>
  <dcterms:created xsi:type="dcterms:W3CDTF">2014-10-07T14:36:03Z</dcterms:created>
  <dcterms:modified xsi:type="dcterms:W3CDTF">2017-03-17T08:58:08Z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neP_Title">
    <vt:lpwstr>Title</vt:lpwstr>
  </property>
  <property fmtid="{D5CDD505-2E9C-101B-9397-08002B2CF9AE}" pid="3" name="moneP_SubTitle">
    <vt:lpwstr>Subtitle</vt:lpwstr>
  </property>
  <property fmtid="{D5CDD505-2E9C-101B-9397-08002B2CF9AE}" pid="4" name="moneP_Description">
    <vt:lpwstr>Description</vt:lpwstr>
  </property>
  <property fmtid="{D5CDD505-2E9C-101B-9397-08002B2CF9AE}" pid="5" name="moneP_Date">
    <vt:lpwstr>24.02.2015</vt:lpwstr>
  </property>
  <property fmtid="{D5CDD505-2E9C-101B-9397-08002B2CF9AE}" pid="6" name="moneP_PresType">
    <vt:lpwstr>DPD</vt:lpwstr>
  </property>
  <property fmtid="{D5CDD505-2E9C-101B-9397-08002B2CF9AE}" pid="7" name="moneP_AspectRatio">
    <vt:lpwstr>16x9</vt:lpwstr>
  </property>
  <property fmtid="{D5CDD505-2E9C-101B-9397-08002B2CF9AE}" pid="8" name="moneP_Brand">
    <vt:lpwstr>DPD</vt:lpwstr>
  </property>
  <property fmtid="{D5CDD505-2E9C-101B-9397-08002B2CF9AE}" pid="9" name="moneP_BrandColour">
    <vt:lpwstr>RedTheme</vt:lpwstr>
  </property>
  <property fmtid="{D5CDD505-2E9C-101B-9397-08002B2CF9AE}" pid="10" name="moneP_Author">
    <vt:lpwstr>Meta One Limited</vt:lpwstr>
  </property>
</Properties>
</file>